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63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</p:sldIdLst>
  <p:sldSz cy="5143500" cx="9144000"/>
  <p:notesSz cx="6858000" cy="9144000"/>
  <p:embeddedFontLst>
    <p:embeddedFont>
      <p:font typeface="Corbel"/>
      <p:regular r:id="rId59"/>
      <p:bold r:id="rId60"/>
      <p:italic r:id="rId61"/>
      <p:boldItalic r:id="rId62"/>
    </p:embeddedFont>
    <p:embeddedFont>
      <p:font typeface="Average"/>
      <p:regular r:id="rId63"/>
    </p:embeddedFont>
    <p:embeddedFont>
      <p:font typeface="Quattrocento Sans"/>
      <p:regular r:id="rId64"/>
      <p:bold r:id="rId65"/>
      <p:italic r:id="rId66"/>
      <p:boldItalic r:id="rId6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62" Type="http://schemas.openxmlformats.org/officeDocument/2006/relationships/font" Target="fonts/Corbel-boldItalic.fntdata"/><Relationship Id="rId61" Type="http://schemas.openxmlformats.org/officeDocument/2006/relationships/font" Target="fonts/Corbel-italic.fntdata"/><Relationship Id="rId20" Type="http://schemas.openxmlformats.org/officeDocument/2006/relationships/slide" Target="slides/slide16.xml"/><Relationship Id="rId64" Type="http://schemas.openxmlformats.org/officeDocument/2006/relationships/font" Target="fonts/QuattrocentoSans-regular.fntdata"/><Relationship Id="rId63" Type="http://schemas.openxmlformats.org/officeDocument/2006/relationships/font" Target="fonts/Average-regular.fntdata"/><Relationship Id="rId22" Type="http://schemas.openxmlformats.org/officeDocument/2006/relationships/slide" Target="slides/slide18.xml"/><Relationship Id="rId66" Type="http://schemas.openxmlformats.org/officeDocument/2006/relationships/font" Target="fonts/QuattrocentoSans-italic.fntdata"/><Relationship Id="rId21" Type="http://schemas.openxmlformats.org/officeDocument/2006/relationships/slide" Target="slides/slide17.xml"/><Relationship Id="rId65" Type="http://schemas.openxmlformats.org/officeDocument/2006/relationships/font" Target="fonts/QuattrocentoSans-bold.fntdata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67" Type="http://schemas.openxmlformats.org/officeDocument/2006/relationships/font" Target="fonts/QuattrocentoSans-boldItalic.fntdata"/><Relationship Id="rId60" Type="http://schemas.openxmlformats.org/officeDocument/2006/relationships/font" Target="fonts/Corbel-bold.fntdata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11" Type="http://schemas.openxmlformats.org/officeDocument/2006/relationships/slide" Target="slides/slide7.xml"/><Relationship Id="rId55" Type="http://schemas.openxmlformats.org/officeDocument/2006/relationships/slide" Target="slides/slide51.xml"/><Relationship Id="rId10" Type="http://schemas.openxmlformats.org/officeDocument/2006/relationships/slide" Target="slides/slide6.xml"/><Relationship Id="rId54" Type="http://schemas.openxmlformats.org/officeDocument/2006/relationships/slide" Target="slides/slide50.xml"/><Relationship Id="rId13" Type="http://schemas.openxmlformats.org/officeDocument/2006/relationships/slide" Target="slides/slide9.xml"/><Relationship Id="rId57" Type="http://schemas.openxmlformats.org/officeDocument/2006/relationships/slide" Target="slides/slide53.xml"/><Relationship Id="rId12" Type="http://schemas.openxmlformats.org/officeDocument/2006/relationships/slide" Target="slides/slide8.xml"/><Relationship Id="rId56" Type="http://schemas.openxmlformats.org/officeDocument/2006/relationships/slide" Target="slides/slide52.xml"/><Relationship Id="rId15" Type="http://schemas.openxmlformats.org/officeDocument/2006/relationships/slide" Target="slides/slide11.xml"/><Relationship Id="rId59" Type="http://schemas.openxmlformats.org/officeDocument/2006/relationships/font" Target="fonts/Corbel-regular.fntdata"/><Relationship Id="rId14" Type="http://schemas.openxmlformats.org/officeDocument/2006/relationships/slide" Target="slides/slide10.xml"/><Relationship Id="rId58" Type="http://schemas.openxmlformats.org/officeDocument/2006/relationships/slide" Target="slides/slide5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07" name="Shape 10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71" name="Shape 17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79" name="Shape 17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90" name="Shape 19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98" name="Shape 19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06" name="Shape 2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14" name="Shape 21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22" name="Shape 22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30" name="Shape 23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38" name="Shape 23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46" name="Shape 2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13" name="Shape 11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54" name="Shape 25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62" name="Shape 26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Shape 2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Shape 27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Shape 2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Shape 2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Shape 2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Shape 2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Shape 296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97" name="Shape 29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02" name="Shape 3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10" name="Shape 31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18" name="Shape 11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18" name="Shape 31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23" name="Shape 32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31" name="Shape 3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Shape 338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39" name="Shape 33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Shape 346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47" name="Shape 34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Shape 354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55" name="Shape 35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69850" lvl="0" marL="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/>
              <a:t>Humans are bad at remembering things, URL’s give meaning to a meaningless number.</a:t>
            </a:r>
          </a:p>
          <a:p>
            <a:pPr indent="-69850" lvl="0" marL="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/>
              <a:t>URL’s are useless for routing packets, there must be a way to translate URL’s into usable IP address.</a:t>
            </a:r>
          </a:p>
          <a:p>
            <a:pPr indent="-69850" lvl="0" marL="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/>
              <a:t>An entire system is built just for this called DNS.</a:t>
            </a:r>
          </a:p>
          <a:p>
            <a:pPr indent="-69850" lvl="0" marL="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/>
          </a:p>
          <a:p>
            <a:pPr indent="-69850" lvl="0" marL="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/>
              <a:t>Back when there were very few computers on the internet and DNS was not needed or invented, the hosts file was used.</a:t>
            </a:r>
          </a:p>
          <a:p>
            <a:pPr indent="-69850" lvl="0" marL="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/>
              <a:t>Hosts file allows user to map ip address to a meaningful name, usually the name of the machine aka hostname.</a:t>
            </a:r>
          </a:p>
          <a:p>
            <a:pPr indent="-69850" lvl="0" marL="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/>
              <a:t>Eventually hosts files became large and annoying to work with and DNS was born.</a:t>
            </a:r>
          </a:p>
          <a:p>
            <a:pPr indent="-69850" lvl="0" marL="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/>
          </a:p>
          <a:p>
            <a:pPr indent="-69850" lvl="0" marL="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/>
              <a:t>To get the ip address of a url do:</a:t>
            </a:r>
          </a:p>
          <a:p>
            <a:pPr indent="-69850" lvl="0" marL="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/>
              <a:t>~$ nslookup &lt;happy-website url&gt;</a:t>
            </a:r>
          </a:p>
          <a:p>
            <a:pPr indent="-69850" lvl="0" marL="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/>
              <a:t>Map the ipv4 or ipv6 address to a different-website URL in the hosts file.</a:t>
            </a:r>
          </a:p>
          <a:p>
            <a:pPr indent="-69850" lvl="0" marL="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/>
              <a:t>In a browser go to different-website URL, and see that it now goes to happy-website.</a:t>
            </a:r>
          </a:p>
          <a:p>
            <a:pPr indent="-69850" lvl="0" marL="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/>
              <a:t>~tada~</a:t>
            </a:r>
          </a:p>
          <a:p>
            <a:pPr indent="-69850" lvl="0" marL="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/>
          </a:p>
          <a:p>
            <a:pPr indent="-69850" lvl="0" marL="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/>
              <a:t>If wireshark is open while doing the above, note that there is no DNS resolution for different-website.</a:t>
            </a:r>
          </a:p>
          <a:p>
            <a:pPr indent="-69850" lvl="0" marL="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/>
          </a:p>
          <a:p>
            <a:pPr indent="-69850" lvl="0" marL="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/>
              <a:t>Hosts file locations:</a:t>
            </a:r>
          </a:p>
          <a:p>
            <a:pPr indent="-69850" lvl="0" marL="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/>
              <a:t>Windows: </a:t>
            </a:r>
            <a:r>
              <a:rPr lang="en"/>
              <a:t>C:\Windows\System32\drivers\etc\hosts</a:t>
            </a:r>
          </a:p>
          <a:p>
            <a:pPr indent="-69850" lvl="0" marL="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/>
              <a:t>Linux: /etc/hosts</a:t>
            </a:r>
          </a:p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Shape 362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63" name="Shape 36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Shape 370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71" name="Shape 3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Shape 378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79" name="Shape 3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Shape 383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84" name="Shape 3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26" name="Shape 1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Shape 391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92" name="Shape 39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Shape 399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00" name="Shape 40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Shape 404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05" name="Shape 40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Shape 412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13" name="Shape 41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Shape 420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21" name="Shape 42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Shape 428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29" name="Shape 42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Shape 433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34" name="Shape 43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Shape 438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39" name="Shape 43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Shape 446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47" name="Shape 44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Shape 454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55" name="Shape 45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34" name="Shape 13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Shape 462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63" name="Shape 46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Shape 470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71" name="Shape 47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Shape 478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79" name="Shape 47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Shape 486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87" name="Shape 48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Shape 492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93" name="Shape 49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42" name="Shape 14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47" name="Shape 14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55" name="Shape 15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63" name="Shape 16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/>
          <p:nvPr>
            <p:ph type="ctrTitle"/>
          </p:nvPr>
        </p:nvSpPr>
        <p:spPr>
          <a:xfrm>
            <a:off x="2062066" y="393206"/>
            <a:ext cx="8396384" cy="1790699"/>
          </a:xfrm>
          <a:prstGeom prst="roundRect">
            <a:avLst>
              <a:gd fmla="val 21768" name="adj"/>
            </a:avLst>
          </a:prstGeom>
          <a:solidFill>
            <a:schemeClr val="lt1">
              <a:alpha val="89803"/>
            </a:schemeClr>
          </a:solidFill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rgbClr val="CC0000"/>
              </a:buClr>
              <a:buFont typeface="Corbel"/>
              <a:buNone/>
              <a:defRPr b="1" i="0" sz="3750" u="none" cap="none" strike="noStrike">
                <a:solidFill>
                  <a:srgbClr val="CC0000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15" name="Shape 15"/>
          <p:cNvSpPr/>
          <p:nvPr>
            <p:ph idx="1" type="subTitle"/>
          </p:nvPr>
        </p:nvSpPr>
        <p:spPr>
          <a:xfrm>
            <a:off x="3144416" y="2815833"/>
            <a:ext cx="7271786" cy="1241822"/>
          </a:xfrm>
          <a:prstGeom prst="roundRect">
            <a:avLst>
              <a:gd fmla="val 31028" name="adj"/>
            </a:avLst>
          </a:prstGeom>
          <a:solidFill>
            <a:schemeClr val="lt1">
              <a:alpha val="89803"/>
            </a:schemeClr>
          </a:solidFill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342900" marR="0" rtl="0" algn="ctr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685800" marR="0" rtl="0" algn="ctr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1028700" marR="0" rtl="0" algn="ctr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1371600" marR="0" rtl="0" algn="ctr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1714500" marR="0" rtl="0" algn="ctr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ctr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ctr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ctr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" name="Shape 16"/>
          <p:cNvSpPr txBox="1"/>
          <p:nvPr>
            <p:ph idx="10" type="dt"/>
          </p:nvPr>
        </p:nvSpPr>
        <p:spPr>
          <a:xfrm>
            <a:off x="628650" y="4767264"/>
            <a:ext cx="2057400" cy="27384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" name="Shape 17"/>
          <p:cNvSpPr txBox="1"/>
          <p:nvPr>
            <p:ph idx="11" type="ftr"/>
          </p:nvPr>
        </p:nvSpPr>
        <p:spPr>
          <a:xfrm>
            <a:off x="3028950" y="4767264"/>
            <a:ext cx="3086099" cy="27384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" name="Shape 18"/>
          <p:cNvSpPr txBox="1"/>
          <p:nvPr>
            <p:ph idx="12" type="sldNum"/>
          </p:nvPr>
        </p:nvSpPr>
        <p:spPr>
          <a:xfrm>
            <a:off x="6457950" y="4767264"/>
            <a:ext cx="2057400" cy="2738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Clr>
                <a:schemeClr val="accent3"/>
              </a:buClr>
              <a:buSzPct val="25000"/>
              <a:buFont typeface="Average"/>
              <a:buNone/>
            </a:pPr>
            <a:fld id="{00000000-1234-1234-1234-123412341234}" type="slidenum">
              <a:rPr b="0" i="0" lang="en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‹#›</a:t>
            </a:fld>
          </a:p>
        </p:txBody>
      </p:sp>
      <p:sp>
        <p:nvSpPr>
          <p:cNvPr id="19" name="Shape 19"/>
          <p:cNvSpPr/>
          <p:nvPr/>
        </p:nvSpPr>
        <p:spPr>
          <a:xfrm>
            <a:off x="4368801" y="2257027"/>
            <a:ext cx="6883400" cy="224036"/>
          </a:xfrm>
          <a:prstGeom prst="roundRect">
            <a:avLst>
              <a:gd fmla="val 50000" name="adj"/>
            </a:avLst>
          </a:prstGeom>
          <a:solidFill>
            <a:schemeClr val="lt1">
              <a:alpha val="84705"/>
            </a:schemeClr>
          </a:solidFill>
          <a:ln>
            <a:noFill/>
          </a:ln>
        </p:spPr>
        <p:txBody>
          <a:bodyPr anchorCtr="0" anchor="b" bIns="34275" lIns="68575" rIns="68575" tIns="34275">
            <a:noAutofit/>
          </a:bodyPr>
          <a:lstStyle/>
          <a:p>
            <a:pPr indent="0" lvl="0" marL="0" marR="0" rtl="0" algn="ctr">
              <a:lnSpc>
                <a:spcPct val="7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</a:pPr>
            <a:r>
              <a:t/>
            </a:r>
            <a:endParaRPr b="0" i="0" sz="112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Shape 20"/>
          <p:cNvSpPr/>
          <p:nvPr/>
        </p:nvSpPr>
        <p:spPr>
          <a:xfrm>
            <a:off x="3594100" y="2595863"/>
            <a:ext cx="8178799" cy="105171"/>
          </a:xfrm>
          <a:prstGeom prst="roundRect">
            <a:avLst>
              <a:gd fmla="val 50000" name="adj"/>
            </a:avLst>
          </a:prstGeom>
          <a:solidFill>
            <a:schemeClr val="lt1">
              <a:alpha val="84705"/>
            </a:schemeClr>
          </a:solidFill>
          <a:ln>
            <a:noFill/>
          </a:ln>
        </p:spPr>
        <p:txBody>
          <a:bodyPr anchorCtr="0" anchor="b" bIns="34275" lIns="68575" rIns="68575" tIns="34275">
            <a:noAutofit/>
          </a:bodyPr>
          <a:lstStyle/>
          <a:p>
            <a:pPr indent="0" lvl="0" marL="0" marR="0" rtl="0" algn="ctr">
              <a:lnSpc>
                <a:spcPct val="7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</a:pPr>
            <a:r>
              <a:t/>
            </a:r>
            <a:endParaRPr b="0" i="0" sz="112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TxTwoObj">
  <p:cSld name="Comparison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/>
          <p:nvPr>
            <p:ph type="title"/>
          </p:nvPr>
        </p:nvSpPr>
        <p:spPr>
          <a:xfrm>
            <a:off x="629841" y="273844"/>
            <a:ext cx="7886700" cy="994172"/>
          </a:xfrm>
          <a:prstGeom prst="roundRect">
            <a:avLst>
              <a:gd fmla="val 21768" name="adj"/>
            </a:avLst>
          </a:prstGeom>
          <a:solidFill>
            <a:schemeClr val="lt1">
              <a:alpha val="89803"/>
            </a:schemeClr>
          </a:solidFill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rgbClr val="CC0000"/>
              </a:buClr>
              <a:buFont typeface="Corbel"/>
              <a:buNone/>
              <a:defRPr b="1" i="0" sz="3375" u="none" cap="none" strike="noStrike">
                <a:solidFill>
                  <a:srgbClr val="CC0000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67" name="Shape 67"/>
          <p:cNvSpPr/>
          <p:nvPr>
            <p:ph idx="1" type="body"/>
          </p:nvPr>
        </p:nvSpPr>
        <p:spPr>
          <a:xfrm>
            <a:off x="629841" y="1483566"/>
            <a:ext cx="3868340" cy="395239"/>
          </a:xfrm>
          <a:prstGeom prst="roundRect">
            <a:avLst>
              <a:gd fmla="val 11305" name="adj"/>
            </a:avLst>
          </a:prstGeom>
          <a:solidFill>
            <a:schemeClr val="lt1">
              <a:alpha val="89803"/>
            </a:schemeClr>
          </a:solidFill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342900" marR="0" rtl="0" algn="l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685800" marR="0" rtl="0" algn="l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b="1" i="0" sz="135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1028700" marR="0" rtl="0" algn="l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1371600" marR="0" rtl="0" algn="l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1714500" marR="0" rtl="0" algn="l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" name="Shape 68"/>
          <p:cNvSpPr/>
          <p:nvPr>
            <p:ph idx="2" type="body"/>
          </p:nvPr>
        </p:nvSpPr>
        <p:spPr>
          <a:xfrm>
            <a:off x="629841" y="2003821"/>
            <a:ext cx="3868340" cy="2638426"/>
          </a:xfrm>
          <a:prstGeom prst="roundRect">
            <a:avLst>
              <a:gd fmla="val 16667" name="adj"/>
            </a:avLst>
          </a:prstGeom>
          <a:solidFill>
            <a:schemeClr val="lt1">
              <a:alpha val="89803"/>
            </a:schemeClr>
          </a:solidFill>
          <a:ln>
            <a:noFill/>
          </a:ln>
        </p:spPr>
        <p:txBody>
          <a:bodyPr anchorCtr="0" anchor="t" bIns="91425" lIns="91425" rIns="91425" tIns="91425"/>
          <a:lstStyle>
            <a:lvl1pPr indent="-28575" lvl="0" marL="171450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97826"/>
              <a:buFont typeface="Arial"/>
              <a:buChar char="•"/>
              <a:defRPr b="0" i="0" sz="225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8575" lvl="1" marL="514350" marR="0" rtl="0" algn="l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7826"/>
              <a:buFont typeface="Arial"/>
              <a:buChar char="•"/>
              <a:defRPr b="0" i="0" sz="225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28575" lvl="2" marL="857250" marR="0" rtl="0" algn="l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7826"/>
              <a:buFont typeface="Arial"/>
              <a:buChar char="•"/>
              <a:defRPr b="0" i="0" sz="225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28575" lvl="3" marL="1200150" marR="0" rtl="0" algn="l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7826"/>
              <a:buFont typeface="Arial"/>
              <a:buChar char="•"/>
              <a:defRPr b="0" i="0" sz="225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28575" lvl="4" marL="1543050" marR="0" rtl="0" algn="l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7826"/>
              <a:buFont typeface="Arial"/>
              <a:buChar char="•"/>
              <a:defRPr b="0" i="0" sz="225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85725" lvl="5" marL="1885950" marR="0" rtl="0" algn="l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5725" lvl="6" marL="2228850" marR="0" rtl="0" algn="l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5725" lvl="7" marL="2571750" marR="0" rtl="0" algn="l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5725" lvl="8" marL="2914650" marR="0" rtl="0" algn="l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9" name="Shape 69"/>
          <p:cNvSpPr/>
          <p:nvPr>
            <p:ph idx="3" type="body"/>
          </p:nvPr>
        </p:nvSpPr>
        <p:spPr>
          <a:xfrm>
            <a:off x="4629151" y="1483566"/>
            <a:ext cx="3886200" cy="395239"/>
          </a:xfrm>
          <a:prstGeom prst="roundRect">
            <a:avLst>
              <a:gd fmla="val 11305" name="adj"/>
            </a:avLst>
          </a:prstGeom>
          <a:solidFill>
            <a:schemeClr val="lt1">
              <a:alpha val="89803"/>
            </a:schemeClr>
          </a:solidFill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342900" marR="0" rtl="0" algn="l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685800" marR="0" rtl="0" algn="l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b="1" i="0" sz="135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1028700" marR="0" rtl="0" algn="l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1371600" marR="0" rtl="0" algn="l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1714500" marR="0" rtl="0" algn="l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" name="Shape 70"/>
          <p:cNvSpPr/>
          <p:nvPr>
            <p:ph idx="4" type="body"/>
          </p:nvPr>
        </p:nvSpPr>
        <p:spPr>
          <a:xfrm>
            <a:off x="4629151" y="2003821"/>
            <a:ext cx="3887390" cy="2638426"/>
          </a:xfrm>
          <a:prstGeom prst="roundRect">
            <a:avLst>
              <a:gd fmla="val 16667" name="adj"/>
            </a:avLst>
          </a:prstGeom>
          <a:solidFill>
            <a:schemeClr val="lt1">
              <a:alpha val="89803"/>
            </a:schemeClr>
          </a:solidFill>
          <a:ln>
            <a:noFill/>
          </a:ln>
        </p:spPr>
        <p:txBody>
          <a:bodyPr anchorCtr="0" anchor="t" bIns="91425" lIns="91425" rIns="91425" tIns="91425"/>
          <a:lstStyle>
            <a:lvl1pPr indent="-28575" lvl="0" marL="171450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97826"/>
              <a:buFont typeface="Arial"/>
              <a:buChar char="•"/>
              <a:defRPr b="0" i="0" sz="225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8575" lvl="1" marL="514350" marR="0" rtl="0" algn="l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7826"/>
              <a:buFont typeface="Arial"/>
              <a:buChar char="•"/>
              <a:defRPr b="0" i="0" sz="225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28575" lvl="2" marL="857250" marR="0" rtl="0" algn="l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7826"/>
              <a:buFont typeface="Arial"/>
              <a:buChar char="•"/>
              <a:defRPr b="0" i="0" sz="225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28575" lvl="3" marL="1200150" marR="0" rtl="0" algn="l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7826"/>
              <a:buFont typeface="Arial"/>
              <a:buChar char="•"/>
              <a:defRPr b="0" i="0" sz="225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28575" lvl="4" marL="1543050" marR="0" rtl="0" algn="l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7826"/>
              <a:buFont typeface="Arial"/>
              <a:buChar char="•"/>
              <a:defRPr b="0" i="0" sz="225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85725" lvl="5" marL="1885950" marR="0" rtl="0" algn="l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5725" lvl="6" marL="2228850" marR="0" rtl="0" algn="l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5725" lvl="7" marL="2571750" marR="0" rtl="0" algn="l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5725" lvl="8" marL="2914650" marR="0" rtl="0" algn="l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1" name="Shape 71"/>
          <p:cNvSpPr txBox="1"/>
          <p:nvPr>
            <p:ph idx="10" type="dt"/>
          </p:nvPr>
        </p:nvSpPr>
        <p:spPr>
          <a:xfrm>
            <a:off x="628650" y="4767264"/>
            <a:ext cx="2057400" cy="27384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" name="Shape 72"/>
          <p:cNvSpPr txBox="1"/>
          <p:nvPr>
            <p:ph idx="11" type="ftr"/>
          </p:nvPr>
        </p:nvSpPr>
        <p:spPr>
          <a:xfrm>
            <a:off x="3028950" y="4767264"/>
            <a:ext cx="3086099" cy="27384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" name="Shape 73"/>
          <p:cNvSpPr txBox="1"/>
          <p:nvPr>
            <p:ph idx="12" type="sldNum"/>
          </p:nvPr>
        </p:nvSpPr>
        <p:spPr>
          <a:xfrm>
            <a:off x="6457950" y="4767264"/>
            <a:ext cx="2057400" cy="2738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Clr>
                <a:schemeClr val="accent3"/>
              </a:buClr>
              <a:buSzPct val="25000"/>
              <a:buFont typeface="Average"/>
              <a:buNone/>
            </a:pPr>
            <a:fld id="{00000000-1234-1234-1234-123412341234}" type="slidenum">
              <a:rPr b="0" i="0" lang="en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/>
          <p:nvPr>
            <p:ph type="title"/>
          </p:nvPr>
        </p:nvSpPr>
        <p:spPr>
          <a:xfrm>
            <a:off x="628650" y="208114"/>
            <a:ext cx="7886700" cy="994172"/>
          </a:xfrm>
          <a:prstGeom prst="roundRect">
            <a:avLst>
              <a:gd fmla="val 21768" name="adj"/>
            </a:avLst>
          </a:prstGeom>
          <a:solidFill>
            <a:schemeClr val="lt1">
              <a:alpha val="89803"/>
            </a:schemeClr>
          </a:solidFill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rgbClr val="CC0000"/>
              </a:buClr>
              <a:buFont typeface="Corbel"/>
              <a:buNone/>
              <a:defRPr b="1" i="0" sz="3375" u="none" cap="none" strike="noStrike">
                <a:solidFill>
                  <a:srgbClr val="CC0000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76" name="Shape 76"/>
          <p:cNvSpPr txBox="1"/>
          <p:nvPr>
            <p:ph idx="10" type="dt"/>
          </p:nvPr>
        </p:nvSpPr>
        <p:spPr>
          <a:xfrm>
            <a:off x="628650" y="4767264"/>
            <a:ext cx="2057400" cy="27384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7" name="Shape 77"/>
          <p:cNvSpPr txBox="1"/>
          <p:nvPr>
            <p:ph idx="11" type="ftr"/>
          </p:nvPr>
        </p:nvSpPr>
        <p:spPr>
          <a:xfrm>
            <a:off x="3028950" y="4767264"/>
            <a:ext cx="3086099" cy="27384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" name="Shape 78"/>
          <p:cNvSpPr txBox="1"/>
          <p:nvPr>
            <p:ph idx="12" type="sldNum"/>
          </p:nvPr>
        </p:nvSpPr>
        <p:spPr>
          <a:xfrm>
            <a:off x="6457950" y="4767264"/>
            <a:ext cx="2057400" cy="2738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Clr>
                <a:schemeClr val="accent3"/>
              </a:buClr>
              <a:buSzPct val="25000"/>
              <a:buFont typeface="Average"/>
              <a:buNone/>
            </a:pPr>
            <a:fld id="{00000000-1234-1234-1234-123412341234}" type="slidenum">
              <a:rPr b="0" i="0" lang="en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/>
          <p:nvPr>
            <p:ph idx="10" type="dt"/>
          </p:nvPr>
        </p:nvSpPr>
        <p:spPr>
          <a:xfrm>
            <a:off x="628650" y="4767264"/>
            <a:ext cx="2057400" cy="27384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1" name="Shape 81"/>
          <p:cNvSpPr txBox="1"/>
          <p:nvPr>
            <p:ph idx="11" type="ftr"/>
          </p:nvPr>
        </p:nvSpPr>
        <p:spPr>
          <a:xfrm>
            <a:off x="3028950" y="4767264"/>
            <a:ext cx="3086099" cy="27384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" name="Shape 82"/>
          <p:cNvSpPr txBox="1"/>
          <p:nvPr>
            <p:ph idx="12" type="sldNum"/>
          </p:nvPr>
        </p:nvSpPr>
        <p:spPr>
          <a:xfrm>
            <a:off x="6457950" y="4767264"/>
            <a:ext cx="2057400" cy="2738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b="0" i="0" lang="en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vertTx">
  <p:cSld name="Title and Vertical Text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/>
          <p:nvPr>
            <p:ph type="title"/>
          </p:nvPr>
        </p:nvSpPr>
        <p:spPr>
          <a:xfrm>
            <a:off x="546500" y="311322"/>
            <a:ext cx="8037840" cy="1075571"/>
          </a:xfrm>
          <a:prstGeom prst="roundRect">
            <a:avLst>
              <a:gd fmla="val 21768" name="adj"/>
            </a:avLst>
          </a:prstGeom>
          <a:solidFill>
            <a:schemeClr val="lt1">
              <a:alpha val="89803"/>
            </a:schemeClr>
          </a:solidFill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rgbClr val="CC0000"/>
              </a:buClr>
              <a:buFont typeface="Corbel"/>
              <a:buNone/>
              <a:defRPr b="1" i="0" sz="3375" u="none" cap="none" strike="noStrike">
                <a:solidFill>
                  <a:srgbClr val="CC0000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85" name="Shape 85"/>
          <p:cNvSpPr/>
          <p:nvPr>
            <p:ph idx="1" type="body"/>
          </p:nvPr>
        </p:nvSpPr>
        <p:spPr>
          <a:xfrm>
            <a:off x="546500" y="1597913"/>
            <a:ext cx="8037840" cy="3069778"/>
          </a:xfrm>
          <a:prstGeom prst="roundRect">
            <a:avLst>
              <a:gd fmla="val 11305" name="adj"/>
            </a:avLst>
          </a:prstGeom>
          <a:solidFill>
            <a:schemeClr val="lt1">
              <a:alpha val="89803"/>
            </a:schemeClr>
          </a:solidFill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None/>
              <a:defRPr/>
            </a:lvl1pPr>
          </a:lstStyle>
          <a:p/>
        </p:txBody>
      </p:sp>
      <p:sp>
        <p:nvSpPr>
          <p:cNvPr id="86" name="Shape 86"/>
          <p:cNvSpPr txBox="1"/>
          <p:nvPr/>
        </p:nvSpPr>
        <p:spPr>
          <a:xfrm rot="5400000">
            <a:off x="3132175" y="-784487"/>
            <a:ext cx="2866490" cy="78345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171450" lvl="0" marL="17145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7826"/>
              <a:buFont typeface="Arial"/>
              <a:buChar char="•"/>
            </a:pPr>
            <a:r>
              <a:rPr b="0" i="0" lang="en" sz="225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Edit Master text styles</a:t>
            </a:r>
          </a:p>
          <a:p>
            <a:pPr indent="-171450" lvl="1" marL="51435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97826"/>
              <a:buFont typeface="Arial"/>
              <a:buChar char="•"/>
            </a:pPr>
            <a:r>
              <a:rPr b="0" i="0" lang="en" sz="225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Second level</a:t>
            </a:r>
          </a:p>
          <a:p>
            <a:pPr indent="-171450" lvl="2" marL="85725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97826"/>
              <a:buFont typeface="Arial"/>
              <a:buChar char="•"/>
            </a:pPr>
            <a:r>
              <a:rPr b="0" i="0" lang="en" sz="225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Third level</a:t>
            </a:r>
          </a:p>
          <a:p>
            <a:pPr indent="-171450" lvl="3" marL="120015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97826"/>
              <a:buFont typeface="Arial"/>
              <a:buChar char="•"/>
            </a:pPr>
            <a:r>
              <a:rPr b="0" i="0" lang="en" sz="225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Fourth level</a:t>
            </a:r>
          </a:p>
          <a:p>
            <a:pPr indent="-171450" lvl="4" marL="1543050" marR="0" rtl="0" algn="l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7826"/>
              <a:buFont typeface="Arial"/>
              <a:buChar char="•"/>
            </a:pPr>
            <a:r>
              <a:rPr b="0" i="0" lang="en" sz="225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Fifth level</a:t>
            </a:r>
          </a:p>
        </p:txBody>
      </p:sp>
      <p:sp>
        <p:nvSpPr>
          <p:cNvPr id="87" name="Shape 87"/>
          <p:cNvSpPr txBox="1"/>
          <p:nvPr>
            <p:ph idx="10" type="dt"/>
          </p:nvPr>
        </p:nvSpPr>
        <p:spPr>
          <a:xfrm>
            <a:off x="628650" y="4767264"/>
            <a:ext cx="2057400" cy="27384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" name="Shape 88"/>
          <p:cNvSpPr txBox="1"/>
          <p:nvPr>
            <p:ph idx="11" type="ftr"/>
          </p:nvPr>
        </p:nvSpPr>
        <p:spPr>
          <a:xfrm>
            <a:off x="3028950" y="4767264"/>
            <a:ext cx="3086099" cy="27384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" name="Shape 89"/>
          <p:cNvSpPr txBox="1"/>
          <p:nvPr>
            <p:ph idx="12" type="sldNum"/>
          </p:nvPr>
        </p:nvSpPr>
        <p:spPr>
          <a:xfrm>
            <a:off x="6457950" y="4767264"/>
            <a:ext cx="2057400" cy="2738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Clr>
                <a:schemeClr val="accent3"/>
              </a:buClr>
              <a:buSzPct val="25000"/>
              <a:buFont typeface="Average"/>
              <a:buNone/>
            </a:pPr>
            <a:fld id="{00000000-1234-1234-1234-123412341234}" type="slidenum">
              <a:rPr b="0" i="0" lang="en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vertTitleAndTx">
  <p:cSld name="Vertical Title and Text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>
            <p:ph type="title"/>
          </p:nvPr>
        </p:nvSpPr>
        <p:spPr>
          <a:xfrm>
            <a:off x="6543676" y="273843"/>
            <a:ext cx="1971675" cy="4358878"/>
          </a:xfrm>
          <a:prstGeom prst="roundRect">
            <a:avLst>
              <a:gd fmla="val 21768" name="adj"/>
            </a:avLst>
          </a:prstGeom>
          <a:solidFill>
            <a:schemeClr val="lt1">
              <a:alpha val="89803"/>
            </a:schemeClr>
          </a:solidFill>
          <a:ln>
            <a:noFill/>
          </a:ln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None/>
              <a:defRPr/>
            </a:lvl1pPr>
          </a:lstStyle>
          <a:p/>
        </p:txBody>
      </p:sp>
      <p:sp>
        <p:nvSpPr>
          <p:cNvPr id="92" name="Shape 92"/>
          <p:cNvSpPr txBox="1"/>
          <p:nvPr/>
        </p:nvSpPr>
        <p:spPr>
          <a:xfrm rot="5400000">
            <a:off x="5475779" y="1593133"/>
            <a:ext cx="4107465" cy="17202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rgbClr val="CC0000"/>
              </a:buClr>
              <a:buSzPct val="25000"/>
              <a:buFont typeface="Corbel"/>
              <a:buNone/>
            </a:pPr>
            <a:r>
              <a:rPr b="1" i="0" lang="en" sz="3375" u="none" cap="none" strike="noStrike">
                <a:solidFill>
                  <a:srgbClr val="CC0000"/>
                </a:solidFill>
                <a:latin typeface="Corbel"/>
                <a:ea typeface="Corbel"/>
                <a:cs typeface="Corbel"/>
                <a:sym typeface="Corbel"/>
              </a:rPr>
              <a:t>Click to edit Master title style</a:t>
            </a:r>
          </a:p>
        </p:txBody>
      </p:sp>
      <p:sp>
        <p:nvSpPr>
          <p:cNvPr id="93" name="Shape 93"/>
          <p:cNvSpPr/>
          <p:nvPr>
            <p:ph idx="1" type="body"/>
          </p:nvPr>
        </p:nvSpPr>
        <p:spPr>
          <a:xfrm>
            <a:off x="628650" y="273843"/>
            <a:ext cx="5800725" cy="4358878"/>
          </a:xfrm>
          <a:prstGeom prst="roundRect">
            <a:avLst>
              <a:gd fmla="val 16667" name="adj"/>
            </a:avLst>
          </a:prstGeom>
          <a:solidFill>
            <a:schemeClr val="lt1">
              <a:alpha val="89803"/>
            </a:schemeClr>
          </a:solidFill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None/>
              <a:defRPr/>
            </a:lvl1pPr>
          </a:lstStyle>
          <a:p/>
        </p:txBody>
      </p:sp>
      <p:sp>
        <p:nvSpPr>
          <p:cNvPr id="94" name="Shape 94"/>
          <p:cNvSpPr txBox="1"/>
          <p:nvPr/>
        </p:nvSpPr>
        <p:spPr>
          <a:xfrm rot="5400000">
            <a:off x="1562356" y="-234314"/>
            <a:ext cx="3933313" cy="53751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171450" lvl="0" marL="17145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7826"/>
              <a:buFont typeface="Arial"/>
              <a:buChar char="•"/>
            </a:pPr>
            <a:r>
              <a:rPr b="0" i="0" lang="en" sz="225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Edit Master text styles</a:t>
            </a:r>
          </a:p>
          <a:p>
            <a:pPr indent="-171450" lvl="1" marL="51435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97826"/>
              <a:buFont typeface="Arial"/>
              <a:buChar char="•"/>
            </a:pPr>
            <a:r>
              <a:rPr b="0" i="0" lang="en" sz="225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Second level</a:t>
            </a:r>
          </a:p>
          <a:p>
            <a:pPr indent="-171450" lvl="2" marL="85725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97826"/>
              <a:buFont typeface="Arial"/>
              <a:buChar char="•"/>
            </a:pPr>
            <a:r>
              <a:rPr b="0" i="0" lang="en" sz="225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Third level</a:t>
            </a:r>
          </a:p>
          <a:p>
            <a:pPr indent="-171450" lvl="3" marL="120015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97826"/>
              <a:buFont typeface="Arial"/>
              <a:buChar char="•"/>
            </a:pPr>
            <a:r>
              <a:rPr b="0" i="0" lang="en" sz="225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Fourth level</a:t>
            </a:r>
          </a:p>
          <a:p>
            <a:pPr indent="-171450" lvl="4" marL="1543050" marR="0" rtl="0" algn="l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7826"/>
              <a:buFont typeface="Arial"/>
              <a:buChar char="•"/>
            </a:pPr>
            <a:r>
              <a:rPr b="0" i="0" lang="en" sz="225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Fifth level</a:t>
            </a:r>
          </a:p>
        </p:txBody>
      </p:sp>
      <p:sp>
        <p:nvSpPr>
          <p:cNvPr id="95" name="Shape 95"/>
          <p:cNvSpPr txBox="1"/>
          <p:nvPr>
            <p:ph idx="10" type="dt"/>
          </p:nvPr>
        </p:nvSpPr>
        <p:spPr>
          <a:xfrm>
            <a:off x="628650" y="4767264"/>
            <a:ext cx="2057400" cy="27384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" name="Shape 96"/>
          <p:cNvSpPr txBox="1"/>
          <p:nvPr>
            <p:ph idx="11" type="ftr"/>
          </p:nvPr>
        </p:nvSpPr>
        <p:spPr>
          <a:xfrm>
            <a:off x="3028950" y="4767264"/>
            <a:ext cx="3086099" cy="27384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" name="Shape 97"/>
          <p:cNvSpPr txBox="1"/>
          <p:nvPr>
            <p:ph idx="12" type="sldNum"/>
          </p:nvPr>
        </p:nvSpPr>
        <p:spPr>
          <a:xfrm>
            <a:off x="6457950" y="4767264"/>
            <a:ext cx="2057400" cy="2738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Clr>
                <a:schemeClr val="accent3"/>
              </a:buClr>
              <a:buSzPct val="25000"/>
              <a:buFont typeface="Average"/>
              <a:buNone/>
            </a:pPr>
            <a:fld id="{00000000-1234-1234-1234-123412341234}" type="slidenum">
              <a:rPr b="0" i="0" lang="en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1_Two Conten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/>
          <p:nvPr>
            <p:ph type="title"/>
          </p:nvPr>
        </p:nvSpPr>
        <p:spPr>
          <a:xfrm>
            <a:off x="628650" y="186348"/>
            <a:ext cx="7886700" cy="994172"/>
          </a:xfrm>
          <a:prstGeom prst="roundRect">
            <a:avLst>
              <a:gd fmla="val 21768" name="adj"/>
            </a:avLst>
          </a:prstGeom>
          <a:solidFill>
            <a:schemeClr val="lt1">
              <a:alpha val="89803"/>
            </a:schemeClr>
          </a:solidFill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rgbClr val="CC0000"/>
              </a:buClr>
              <a:buFont typeface="Corbel"/>
              <a:buNone/>
              <a:defRPr b="1" i="0" sz="3375" u="none" cap="none" strike="noStrike">
                <a:solidFill>
                  <a:srgbClr val="CC0000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100" name="Shape 100"/>
          <p:cNvSpPr/>
          <p:nvPr>
            <p:ph idx="1" type="body"/>
          </p:nvPr>
        </p:nvSpPr>
        <p:spPr>
          <a:xfrm>
            <a:off x="4933950" y="1315066"/>
            <a:ext cx="3581399" cy="3317655"/>
          </a:xfrm>
          <a:prstGeom prst="roundRect">
            <a:avLst>
              <a:gd fmla="val 26396" name="adj"/>
            </a:avLst>
          </a:prstGeom>
          <a:solidFill>
            <a:schemeClr val="lt1">
              <a:alpha val="89803"/>
            </a:schemeClr>
          </a:solidFill>
          <a:ln>
            <a:noFill/>
          </a:ln>
        </p:spPr>
        <p:txBody>
          <a:bodyPr anchorCtr="0" anchor="t" bIns="91425" lIns="91425" rIns="91425" tIns="91425"/>
          <a:lstStyle>
            <a:lvl1pPr indent="-28575" lvl="0" marL="171450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97826"/>
              <a:buFont typeface="Arial"/>
              <a:buChar char="•"/>
              <a:defRPr b="0" i="0" sz="225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8575" lvl="1" marL="514350" marR="0" rtl="0" algn="l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7826"/>
              <a:buFont typeface="Arial"/>
              <a:buChar char="•"/>
              <a:defRPr b="0" i="0" sz="225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28575" lvl="2" marL="857250" marR="0" rtl="0" algn="l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7826"/>
              <a:buFont typeface="Arial"/>
              <a:buChar char="•"/>
              <a:defRPr b="0" i="0" sz="225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28575" lvl="3" marL="1200150" marR="0" rtl="0" algn="l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7826"/>
              <a:buFont typeface="Arial"/>
              <a:buChar char="•"/>
              <a:defRPr b="0" i="0" sz="225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28575" lvl="4" marL="1543050" marR="0" rtl="0" algn="l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7826"/>
              <a:buFont typeface="Arial"/>
              <a:buChar char="•"/>
              <a:defRPr b="0" i="0" sz="225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85725" lvl="5" marL="1885950" marR="0" rtl="0" algn="l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5725" lvl="6" marL="2228850" marR="0" rtl="0" algn="l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5725" lvl="7" marL="2571750" marR="0" rtl="0" algn="l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5725" lvl="8" marL="2914650" marR="0" rtl="0" algn="l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1" name="Shape 101"/>
          <p:cNvSpPr txBox="1"/>
          <p:nvPr>
            <p:ph idx="10" type="dt"/>
          </p:nvPr>
        </p:nvSpPr>
        <p:spPr>
          <a:xfrm>
            <a:off x="628650" y="4767269"/>
            <a:ext cx="2057400" cy="27384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2" name="Shape 102"/>
          <p:cNvSpPr txBox="1"/>
          <p:nvPr>
            <p:ph idx="11" type="ftr"/>
          </p:nvPr>
        </p:nvSpPr>
        <p:spPr>
          <a:xfrm>
            <a:off x="3028950" y="4767269"/>
            <a:ext cx="3086099" cy="27384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3" name="Shape 103"/>
          <p:cNvSpPr txBox="1"/>
          <p:nvPr>
            <p:ph idx="12" type="sldNum"/>
          </p:nvPr>
        </p:nvSpPr>
        <p:spPr>
          <a:xfrm>
            <a:off x="6457950" y="4767269"/>
            <a:ext cx="2057400" cy="2738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Clr>
                <a:schemeClr val="accent3"/>
              </a:buClr>
              <a:buSzPct val="25000"/>
              <a:buFont typeface="Average"/>
              <a:buNone/>
            </a:pPr>
            <a:fld id="{00000000-1234-1234-1234-123412341234}" type="slidenum">
              <a:rPr b="0" i="0" lang="en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‹#›</a:t>
            </a:fld>
          </a:p>
        </p:txBody>
      </p:sp>
      <p:sp>
        <p:nvSpPr>
          <p:cNvPr id="104" name="Shape 104"/>
          <p:cNvSpPr/>
          <p:nvPr>
            <p:ph idx="2" type="body"/>
          </p:nvPr>
        </p:nvSpPr>
        <p:spPr>
          <a:xfrm>
            <a:off x="628650" y="1315066"/>
            <a:ext cx="3581399" cy="3317655"/>
          </a:xfrm>
          <a:prstGeom prst="roundRect">
            <a:avLst>
              <a:gd fmla="val 26396" name="adj"/>
            </a:avLst>
          </a:prstGeom>
          <a:solidFill>
            <a:schemeClr val="lt1">
              <a:alpha val="89803"/>
            </a:schemeClr>
          </a:solidFill>
          <a:ln>
            <a:noFill/>
          </a:ln>
        </p:spPr>
        <p:txBody>
          <a:bodyPr anchorCtr="0" anchor="t" bIns="91425" lIns="91425" rIns="91425" tIns="91425"/>
          <a:lstStyle>
            <a:lvl1pPr indent="-28575" lvl="0" marL="171450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97826"/>
              <a:buFont typeface="Arial"/>
              <a:buChar char="•"/>
              <a:defRPr b="0" i="0" sz="225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8575" lvl="1" marL="514350" marR="0" rtl="0" algn="l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7826"/>
              <a:buFont typeface="Arial"/>
              <a:buChar char="•"/>
              <a:defRPr b="0" i="0" sz="225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28575" lvl="2" marL="857250" marR="0" rtl="0" algn="l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7826"/>
              <a:buFont typeface="Arial"/>
              <a:buChar char="•"/>
              <a:defRPr b="0" i="0" sz="225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28575" lvl="3" marL="1200150" marR="0" rtl="0" algn="l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7826"/>
              <a:buFont typeface="Arial"/>
              <a:buChar char="•"/>
              <a:defRPr b="0" i="0" sz="225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28575" lvl="4" marL="1543050" marR="0" rtl="0" algn="l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7826"/>
              <a:buFont typeface="Arial"/>
              <a:buChar char="•"/>
              <a:defRPr b="0" i="0" sz="225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85725" lvl="5" marL="1885950" marR="0" rtl="0" algn="l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5725" lvl="6" marL="2228850" marR="0" rtl="0" algn="l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5725" lvl="7" marL="2571750" marR="0" rtl="0" algn="l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5725" lvl="8" marL="2914650" marR="0" rtl="0" algn="l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/>
          <p:nvPr>
            <p:ph type="title"/>
          </p:nvPr>
        </p:nvSpPr>
        <p:spPr>
          <a:xfrm>
            <a:off x="311700" y="555600"/>
            <a:ext cx="2807999" cy="755699"/>
          </a:xfrm>
          <a:prstGeom prst="rect">
            <a:avLst/>
          </a:prstGeom>
          <a:solidFill>
            <a:schemeClr val="lt1">
              <a:alpha val="89803"/>
            </a:schemeClr>
          </a:solidFill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rgbClr val="CC0000"/>
              </a:buClr>
              <a:buFont typeface="Corbel"/>
              <a:buNone/>
              <a:defRPr b="1" i="0" sz="2400" u="none" cap="none" strike="noStrike">
                <a:solidFill>
                  <a:srgbClr val="CC0000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>
              <a:spcBef>
                <a:spcPts val="0"/>
              </a:spcBef>
              <a:buNone/>
              <a:defRPr sz="2400"/>
            </a:lvl2pPr>
            <a:lvl3pPr indent="0" lvl="2">
              <a:spcBef>
                <a:spcPts val="0"/>
              </a:spcBef>
              <a:buNone/>
              <a:defRPr sz="2400"/>
            </a:lvl3pPr>
            <a:lvl4pPr indent="0" lvl="3">
              <a:spcBef>
                <a:spcPts val="0"/>
              </a:spcBef>
              <a:buNone/>
              <a:defRPr sz="2400"/>
            </a:lvl4pPr>
            <a:lvl5pPr indent="0" lvl="4">
              <a:spcBef>
                <a:spcPts val="0"/>
              </a:spcBef>
              <a:buNone/>
              <a:defRPr sz="2400"/>
            </a:lvl5pPr>
            <a:lvl6pPr indent="0" lvl="5">
              <a:spcBef>
                <a:spcPts val="0"/>
              </a:spcBef>
              <a:buNone/>
              <a:defRPr sz="2400"/>
            </a:lvl6pPr>
            <a:lvl7pPr indent="0" lvl="6">
              <a:spcBef>
                <a:spcPts val="0"/>
              </a:spcBef>
              <a:buNone/>
              <a:defRPr sz="2400"/>
            </a:lvl7pPr>
            <a:lvl8pPr indent="0" lvl="7">
              <a:spcBef>
                <a:spcPts val="0"/>
              </a:spcBef>
              <a:buNone/>
              <a:defRPr sz="2400"/>
            </a:lvl8pPr>
            <a:lvl9pPr indent="0" lvl="8">
              <a:spcBef>
                <a:spcPts val="0"/>
              </a:spcBef>
              <a:buNone/>
              <a:defRPr sz="2400"/>
            </a:lvl9pPr>
          </a:lstStyle>
          <a:p/>
        </p:txBody>
      </p:sp>
      <p:sp>
        <p:nvSpPr>
          <p:cNvPr id="23" name="Shape 23"/>
          <p:cNvSpPr txBox="1"/>
          <p:nvPr>
            <p:ph idx="1" type="body"/>
          </p:nvPr>
        </p:nvSpPr>
        <p:spPr>
          <a:xfrm>
            <a:off x="311700" y="1389600"/>
            <a:ext cx="2807999" cy="3179400"/>
          </a:xfrm>
          <a:prstGeom prst="rect">
            <a:avLst/>
          </a:prstGeom>
          <a:solidFill>
            <a:schemeClr val="lt1">
              <a:alpha val="89803"/>
            </a:schemeClr>
          </a:solidFill>
          <a:ln>
            <a:noFill/>
          </a:ln>
        </p:spPr>
        <p:txBody>
          <a:bodyPr anchorCtr="0" anchor="t" bIns="91425" lIns="91425" rIns="91425" tIns="91425"/>
          <a:lstStyle>
            <a:lvl1pPr indent="-95250" lvl="0" marL="17145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95250" lvl="1" marL="51435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95250" lvl="2" marL="85725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95250" lvl="3" marL="120015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95250" lvl="4" marL="154305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95250" lvl="5" marL="188595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95250" lvl="6" marL="222885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95250" lvl="7" marL="257175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95250" lvl="8" marL="291465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90250" y="4681008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b="0" i="0" lang="en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1_Section header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671250" y="2141250"/>
            <a:ext cx="7852199" cy="861000"/>
          </a:xfrm>
          <a:prstGeom prst="rect">
            <a:avLst/>
          </a:prstGeom>
          <a:solidFill>
            <a:schemeClr val="lt1">
              <a:alpha val="89803"/>
            </a:schemeClr>
          </a:solidFill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rgbClr val="CC0000"/>
              </a:buClr>
              <a:buFont typeface="Corbel"/>
              <a:buNone/>
              <a:defRPr b="1" i="0" sz="3600" u="none" cap="none" strike="noStrike">
                <a:solidFill>
                  <a:srgbClr val="CC0000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algn="ctr">
              <a:spcBef>
                <a:spcPts val="0"/>
              </a:spcBef>
              <a:buNone/>
              <a:defRPr sz="3600"/>
            </a:lvl2pPr>
            <a:lvl3pPr indent="0" lvl="2" algn="ctr">
              <a:spcBef>
                <a:spcPts val="0"/>
              </a:spcBef>
              <a:buNone/>
              <a:defRPr sz="3600"/>
            </a:lvl3pPr>
            <a:lvl4pPr indent="0" lvl="3" algn="ctr">
              <a:spcBef>
                <a:spcPts val="0"/>
              </a:spcBef>
              <a:buNone/>
              <a:defRPr sz="3600"/>
            </a:lvl4pPr>
            <a:lvl5pPr indent="0" lvl="4" algn="ctr">
              <a:spcBef>
                <a:spcPts val="0"/>
              </a:spcBef>
              <a:buNone/>
              <a:defRPr sz="3600"/>
            </a:lvl5pPr>
            <a:lvl6pPr indent="0" lvl="5" algn="ctr">
              <a:spcBef>
                <a:spcPts val="0"/>
              </a:spcBef>
              <a:buNone/>
              <a:defRPr sz="3600"/>
            </a:lvl6pPr>
            <a:lvl7pPr indent="0" lvl="6" algn="ctr">
              <a:spcBef>
                <a:spcPts val="0"/>
              </a:spcBef>
              <a:buNone/>
              <a:defRPr sz="3600"/>
            </a:lvl7pPr>
            <a:lvl8pPr indent="0" lvl="7" algn="ctr">
              <a:spcBef>
                <a:spcPts val="0"/>
              </a:spcBef>
              <a:buNone/>
              <a:defRPr sz="3600"/>
            </a:lvl8pPr>
            <a:lvl9pPr indent="0" lvl="8" algn="ctr">
              <a:spcBef>
                <a:spcPts val="0"/>
              </a:spcBef>
              <a:buNone/>
              <a:defRPr sz="3600"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90250" y="4681008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b="0" i="0" lang="en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Tx">
  <p:cSld name="Content with Caption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/>
          <p:nvPr>
            <p:ph type="title"/>
          </p:nvPr>
        </p:nvSpPr>
        <p:spPr>
          <a:xfrm>
            <a:off x="629841" y="342900"/>
            <a:ext cx="2949178" cy="1200150"/>
          </a:xfrm>
          <a:prstGeom prst="roundRect">
            <a:avLst>
              <a:gd fmla="val 21768" name="adj"/>
            </a:avLst>
          </a:prstGeom>
          <a:solidFill>
            <a:schemeClr val="lt1">
              <a:alpha val="89803"/>
            </a:schemeClr>
          </a:solidFill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rgbClr val="CC0000"/>
              </a:buClr>
              <a:buFont typeface="Corbel"/>
              <a:buNone/>
              <a:defRPr b="1" i="0" sz="2400" u="none" cap="none" strike="noStrike">
                <a:solidFill>
                  <a:srgbClr val="CC0000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30" name="Shape 30"/>
          <p:cNvSpPr/>
          <p:nvPr>
            <p:ph idx="1" type="body"/>
          </p:nvPr>
        </p:nvSpPr>
        <p:spPr>
          <a:xfrm>
            <a:off x="3887391" y="740570"/>
            <a:ext cx="4629150" cy="3655218"/>
          </a:xfrm>
          <a:prstGeom prst="roundRect">
            <a:avLst>
              <a:gd fmla="val 16667" name="adj"/>
            </a:avLst>
          </a:prstGeom>
          <a:solidFill>
            <a:schemeClr val="lt1">
              <a:alpha val="89803"/>
            </a:schemeClr>
          </a:solidFill>
          <a:ln>
            <a:noFill/>
          </a:ln>
        </p:spPr>
        <p:txBody>
          <a:bodyPr anchorCtr="0" anchor="t" bIns="91425" lIns="91425" rIns="91425" tIns="91425"/>
          <a:lstStyle>
            <a:lvl1pPr indent="-19050" lvl="0" marL="171450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38100" lvl="1" marL="514350" marR="0" rtl="0" algn="l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57150" lvl="2" marL="857250" marR="0" rtl="0" algn="l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76200" lvl="3" marL="1200150" marR="0" rtl="0" algn="l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76200" lvl="4" marL="1543050" marR="0" rtl="0" algn="l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76200" lvl="5" marL="1885950" marR="0" rtl="0" algn="l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76200" lvl="6" marL="2228850" marR="0" rtl="0" algn="l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76200" lvl="7" marL="2571750" marR="0" rtl="0" algn="l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76200" lvl="8" marL="2914650" marR="0" rtl="0" algn="l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" name="Shape 31"/>
          <p:cNvSpPr/>
          <p:nvPr>
            <p:ph idx="2" type="body"/>
          </p:nvPr>
        </p:nvSpPr>
        <p:spPr>
          <a:xfrm>
            <a:off x="629841" y="1693505"/>
            <a:ext cx="2949178" cy="2799184"/>
          </a:xfrm>
          <a:prstGeom prst="roundRect">
            <a:avLst>
              <a:gd fmla="val 16667" name="adj"/>
            </a:avLst>
          </a:prstGeom>
          <a:solidFill>
            <a:schemeClr val="lt1">
              <a:alpha val="89803"/>
            </a:schemeClr>
          </a:solidFill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342900" marR="0" rtl="0" algn="l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685800" marR="0" rtl="0" algn="l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1028700" marR="0" rtl="0" algn="l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1371600" marR="0" rtl="0" algn="l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1714500" marR="0" rtl="0" algn="l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" name="Shape 32"/>
          <p:cNvSpPr txBox="1"/>
          <p:nvPr>
            <p:ph idx="10" type="dt"/>
          </p:nvPr>
        </p:nvSpPr>
        <p:spPr>
          <a:xfrm>
            <a:off x="628650" y="4767264"/>
            <a:ext cx="2057400" cy="27384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" name="Shape 33"/>
          <p:cNvSpPr txBox="1"/>
          <p:nvPr>
            <p:ph idx="11" type="ftr"/>
          </p:nvPr>
        </p:nvSpPr>
        <p:spPr>
          <a:xfrm>
            <a:off x="3028950" y="4767264"/>
            <a:ext cx="3086099" cy="27384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6457950" y="4767264"/>
            <a:ext cx="2057400" cy="2738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Clr>
                <a:schemeClr val="accent3"/>
              </a:buClr>
              <a:buSzPct val="25000"/>
              <a:buFont typeface="Average"/>
              <a:buNone/>
            </a:pPr>
            <a:fld id="{00000000-1234-1234-1234-123412341234}" type="slidenum">
              <a:rPr b="0" i="0" lang="en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picTx">
  <p:cSld name="Picture with Ca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>
            <p:ph type="title"/>
          </p:nvPr>
        </p:nvSpPr>
        <p:spPr>
          <a:xfrm>
            <a:off x="629841" y="342900"/>
            <a:ext cx="2949178" cy="1200150"/>
          </a:xfrm>
          <a:prstGeom prst="roundRect">
            <a:avLst>
              <a:gd fmla="val 21768" name="adj"/>
            </a:avLst>
          </a:prstGeom>
          <a:solidFill>
            <a:schemeClr val="lt1">
              <a:alpha val="89803"/>
            </a:schemeClr>
          </a:solidFill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rgbClr val="CC0000"/>
              </a:buClr>
              <a:buFont typeface="Corbel"/>
              <a:buNone/>
              <a:defRPr b="1" i="0" sz="2400" u="none" cap="none" strike="noStrike">
                <a:solidFill>
                  <a:srgbClr val="CC0000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37" name="Shape 37"/>
          <p:cNvSpPr/>
          <p:nvPr>
            <p:ph idx="2" type="pic"/>
          </p:nvPr>
        </p:nvSpPr>
        <p:spPr>
          <a:xfrm>
            <a:off x="3887391" y="740570"/>
            <a:ext cx="4629150" cy="3655218"/>
          </a:xfrm>
          <a:prstGeom prst="roundRect">
            <a:avLst>
              <a:gd fmla="val 16667" name="adj"/>
            </a:avLst>
          </a:prstGeom>
          <a:solidFill>
            <a:schemeClr val="lt1">
              <a:alpha val="89803"/>
            </a:schemeClr>
          </a:solidFill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342900" marR="0" rtl="0" algn="l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685800" marR="0" rtl="0" algn="l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1028700" marR="0" rtl="0" algn="l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1371600" marR="0" rtl="0" algn="l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1714500" marR="0" rtl="0" algn="l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" name="Shape 38"/>
          <p:cNvSpPr/>
          <p:nvPr>
            <p:ph idx="1" type="body"/>
          </p:nvPr>
        </p:nvSpPr>
        <p:spPr>
          <a:xfrm>
            <a:off x="629841" y="1708316"/>
            <a:ext cx="2949178" cy="2858691"/>
          </a:xfrm>
          <a:prstGeom prst="roundRect">
            <a:avLst>
              <a:gd fmla="val 16667" name="adj"/>
            </a:avLst>
          </a:prstGeom>
          <a:solidFill>
            <a:schemeClr val="lt1">
              <a:alpha val="89803"/>
            </a:schemeClr>
          </a:solidFill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342900" marR="0" rtl="0" algn="l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685800" marR="0" rtl="0" algn="l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1028700" marR="0" rtl="0" algn="l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1371600" marR="0" rtl="0" algn="l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1714500" marR="0" rtl="0" algn="l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" name="Shape 39"/>
          <p:cNvSpPr txBox="1"/>
          <p:nvPr>
            <p:ph idx="10" type="dt"/>
          </p:nvPr>
        </p:nvSpPr>
        <p:spPr>
          <a:xfrm>
            <a:off x="628650" y="4767264"/>
            <a:ext cx="2057400" cy="27384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" name="Shape 40"/>
          <p:cNvSpPr txBox="1"/>
          <p:nvPr>
            <p:ph idx="11" type="ftr"/>
          </p:nvPr>
        </p:nvSpPr>
        <p:spPr>
          <a:xfrm>
            <a:off x="3028950" y="4767264"/>
            <a:ext cx="3086099" cy="27384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" name="Shape 41"/>
          <p:cNvSpPr txBox="1"/>
          <p:nvPr>
            <p:ph idx="12" type="sldNum"/>
          </p:nvPr>
        </p:nvSpPr>
        <p:spPr>
          <a:xfrm>
            <a:off x="6457950" y="4767264"/>
            <a:ext cx="2057400" cy="2738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Clr>
                <a:schemeClr val="accent3"/>
              </a:buClr>
              <a:buSzPct val="25000"/>
              <a:buFont typeface="Average"/>
              <a:buNone/>
            </a:pPr>
            <a:fld id="{00000000-1234-1234-1234-123412341234}" type="slidenum">
              <a:rPr b="0" i="0" lang="en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  <a:solidFill>
            <a:schemeClr val="lt1">
              <a:alpha val="89803"/>
            </a:schemeClr>
          </a:solidFill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rgbClr val="CC0000"/>
              </a:buClr>
              <a:buFont typeface="Corbel"/>
              <a:buNone/>
              <a:defRPr b="1" i="0" sz="3375" u="none" cap="none" strike="noStrike">
                <a:solidFill>
                  <a:srgbClr val="CC0000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44" name="Shape 44"/>
          <p:cNvSpPr txBox="1"/>
          <p:nvPr>
            <p:ph idx="1" type="body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  <a:solidFill>
            <a:schemeClr val="lt1">
              <a:alpha val="89803"/>
            </a:schemeClr>
          </a:solidFill>
          <a:ln>
            <a:noFill/>
          </a:ln>
        </p:spPr>
        <p:txBody>
          <a:bodyPr anchorCtr="0" anchor="t" bIns="91425" lIns="91425" rIns="91425" tIns="91425"/>
          <a:lstStyle>
            <a:lvl1pPr indent="-28575" lvl="0" marL="17145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97826"/>
              <a:buFont typeface="Arial"/>
              <a:buChar char="•"/>
              <a:defRPr b="0" i="0" sz="225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8575" lvl="1" marL="51435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97826"/>
              <a:buFont typeface="Arial"/>
              <a:buChar char="•"/>
              <a:defRPr b="0" i="0" sz="225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28575" lvl="2" marL="85725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97826"/>
              <a:buFont typeface="Arial"/>
              <a:buChar char="•"/>
              <a:defRPr b="0" i="0" sz="225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28575" lvl="3" marL="120015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97826"/>
              <a:buFont typeface="Arial"/>
              <a:buChar char="•"/>
              <a:defRPr b="0" i="0" sz="225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28575" lvl="4" marL="154305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97826"/>
              <a:buFont typeface="Arial"/>
              <a:buChar char="•"/>
              <a:defRPr b="0" i="0" sz="225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85725" lvl="5" marL="188595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96428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5725" lvl="6" marL="222885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96428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5725" lvl="7" marL="257175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96428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5725" lvl="8" marL="291465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96428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" name="Shape 45"/>
          <p:cNvSpPr txBox="1"/>
          <p:nvPr>
            <p:ph idx="12" type="sldNum"/>
          </p:nvPr>
        </p:nvSpPr>
        <p:spPr>
          <a:xfrm>
            <a:off x="8490250" y="4681008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b="0" i="0" lang="en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">
  <p:cSld name="Title and Conten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/>
          <p:nvPr>
            <p:ph type="title"/>
          </p:nvPr>
        </p:nvSpPr>
        <p:spPr>
          <a:xfrm>
            <a:off x="272337" y="227383"/>
            <a:ext cx="8599325" cy="994172"/>
          </a:xfrm>
          <a:prstGeom prst="roundRect">
            <a:avLst>
              <a:gd fmla="val 21768" name="adj"/>
            </a:avLst>
          </a:prstGeom>
          <a:solidFill>
            <a:schemeClr val="lt1">
              <a:alpha val="89803"/>
            </a:schemeClr>
          </a:solidFill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rgbClr val="CC0000"/>
              </a:buClr>
              <a:buFont typeface="Corbel"/>
              <a:buNone/>
              <a:defRPr b="1" i="0" sz="3375" u="none" cap="none" strike="noStrike">
                <a:solidFill>
                  <a:srgbClr val="CC0000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48" name="Shape 48"/>
          <p:cNvSpPr/>
          <p:nvPr>
            <p:ph idx="1" type="body"/>
          </p:nvPr>
        </p:nvSpPr>
        <p:spPr>
          <a:xfrm>
            <a:off x="272337" y="1381341"/>
            <a:ext cx="8599325" cy="3226133"/>
          </a:xfrm>
          <a:prstGeom prst="roundRect">
            <a:avLst>
              <a:gd fmla="val 13602" name="adj"/>
            </a:avLst>
          </a:prstGeom>
          <a:solidFill>
            <a:schemeClr val="lt1">
              <a:alpha val="89803"/>
            </a:schemeClr>
          </a:solidFill>
          <a:ln>
            <a:noFill/>
          </a:ln>
        </p:spPr>
        <p:txBody>
          <a:bodyPr anchorCtr="0" anchor="t" bIns="91425" lIns="91425" rIns="91425" tIns="91425"/>
          <a:lstStyle>
            <a:lvl1pPr indent="-28575" lvl="0" marL="171450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97826"/>
              <a:buFont typeface="Arial"/>
              <a:buChar char="•"/>
              <a:defRPr b="0" i="0" sz="225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8575" lvl="1" marL="514350" marR="0" rtl="0" algn="l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7826"/>
              <a:buFont typeface="Arial"/>
              <a:buChar char="•"/>
              <a:defRPr b="0" i="0" sz="225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28575" lvl="2" marL="857250" marR="0" rtl="0" algn="l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7826"/>
              <a:buFont typeface="Arial"/>
              <a:buChar char="•"/>
              <a:defRPr b="0" i="0" sz="225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28575" lvl="3" marL="1200150" marR="0" rtl="0" algn="l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7826"/>
              <a:buFont typeface="Arial"/>
              <a:buChar char="•"/>
              <a:defRPr b="0" i="0" sz="225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28575" lvl="4" marL="1543050" marR="0" rtl="0" algn="l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7826"/>
              <a:buFont typeface="Arial"/>
              <a:buChar char="•"/>
              <a:defRPr b="0" i="0" sz="225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85725" lvl="5" marL="1885950" marR="0" rtl="0" algn="l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5725" lvl="6" marL="2228850" marR="0" rtl="0" algn="l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5725" lvl="7" marL="2571750" marR="0" rtl="0" algn="l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5725" lvl="8" marL="2914650" marR="0" rtl="0" algn="l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" name="Shape 49"/>
          <p:cNvSpPr txBox="1"/>
          <p:nvPr>
            <p:ph idx="10" type="dt"/>
          </p:nvPr>
        </p:nvSpPr>
        <p:spPr>
          <a:xfrm>
            <a:off x="628650" y="4767264"/>
            <a:ext cx="2057400" cy="27384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" name="Shape 50"/>
          <p:cNvSpPr txBox="1"/>
          <p:nvPr>
            <p:ph idx="11" type="ftr"/>
          </p:nvPr>
        </p:nvSpPr>
        <p:spPr>
          <a:xfrm>
            <a:off x="3028950" y="4767264"/>
            <a:ext cx="3086099" cy="27384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1" name="Shape 51"/>
          <p:cNvSpPr txBox="1"/>
          <p:nvPr>
            <p:ph idx="12" type="sldNum"/>
          </p:nvPr>
        </p:nvSpPr>
        <p:spPr>
          <a:xfrm>
            <a:off x="6457950" y="4767264"/>
            <a:ext cx="2057400" cy="2738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Clr>
                <a:schemeClr val="accent3"/>
              </a:buClr>
              <a:buSzPct val="25000"/>
              <a:buFont typeface="Average"/>
              <a:buNone/>
            </a:pPr>
            <a:fld id="{00000000-1234-1234-1234-123412341234}" type="slidenum">
              <a:rPr b="0" i="0" lang="en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Header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/>
          <p:nvPr>
            <p:ph type="title"/>
          </p:nvPr>
        </p:nvSpPr>
        <p:spPr>
          <a:xfrm>
            <a:off x="2686050" y="792447"/>
            <a:ext cx="7886700" cy="2139553"/>
          </a:xfrm>
          <a:prstGeom prst="roundRect">
            <a:avLst>
              <a:gd fmla="val 21768" name="adj"/>
            </a:avLst>
          </a:prstGeom>
          <a:solidFill>
            <a:schemeClr val="lt1">
              <a:alpha val="89803"/>
            </a:schemeClr>
          </a:solidFill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rgbClr val="CC0000"/>
              </a:buClr>
              <a:buFont typeface="Corbel"/>
              <a:buNone/>
              <a:defRPr b="1" i="0" sz="3750" u="none" cap="none" strike="noStrike">
                <a:solidFill>
                  <a:srgbClr val="CC0000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54" name="Shape 54"/>
          <p:cNvSpPr/>
          <p:nvPr>
            <p:ph idx="1" type="body"/>
          </p:nvPr>
        </p:nvSpPr>
        <p:spPr>
          <a:xfrm>
            <a:off x="2514600" y="3036216"/>
            <a:ext cx="7886700" cy="1125140"/>
          </a:xfrm>
          <a:prstGeom prst="roundRect">
            <a:avLst>
              <a:gd fmla="val 28720" name="adj"/>
            </a:avLst>
          </a:prstGeom>
          <a:solidFill>
            <a:schemeClr val="lt1">
              <a:alpha val="89803"/>
            </a:schemeClr>
          </a:solidFill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342900" marR="0" rtl="0" algn="l">
              <a:lnSpc>
                <a:spcPct val="90000"/>
              </a:lnSpc>
              <a:spcBef>
                <a:spcPts val="375"/>
              </a:spcBef>
              <a:buClr>
                <a:srgbClr val="888888"/>
              </a:buClr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685800" marR="0" rtl="0" algn="l">
              <a:lnSpc>
                <a:spcPct val="90000"/>
              </a:lnSpc>
              <a:spcBef>
                <a:spcPts val="375"/>
              </a:spcBef>
              <a:buClr>
                <a:srgbClr val="888888"/>
              </a:buClr>
              <a:buFont typeface="Arial"/>
              <a:buNone/>
              <a:defRPr b="0" i="0" sz="135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1028700" marR="0" rtl="0" algn="l">
              <a:lnSpc>
                <a:spcPct val="90000"/>
              </a:lnSpc>
              <a:spcBef>
                <a:spcPts val="375"/>
              </a:spcBef>
              <a:buClr>
                <a:srgbClr val="888888"/>
              </a:buClr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1371600" marR="0" rtl="0" algn="l">
              <a:lnSpc>
                <a:spcPct val="90000"/>
              </a:lnSpc>
              <a:spcBef>
                <a:spcPts val="375"/>
              </a:spcBef>
              <a:buClr>
                <a:srgbClr val="888888"/>
              </a:buClr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1714500" marR="0" rtl="0" algn="l">
              <a:lnSpc>
                <a:spcPct val="90000"/>
              </a:lnSpc>
              <a:spcBef>
                <a:spcPts val="375"/>
              </a:spcBef>
              <a:buClr>
                <a:srgbClr val="888888"/>
              </a:buClr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lnSpc>
                <a:spcPct val="90000"/>
              </a:lnSpc>
              <a:spcBef>
                <a:spcPts val="375"/>
              </a:spcBef>
              <a:buClr>
                <a:srgbClr val="888888"/>
              </a:buClr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lnSpc>
                <a:spcPct val="90000"/>
              </a:lnSpc>
              <a:spcBef>
                <a:spcPts val="375"/>
              </a:spcBef>
              <a:buClr>
                <a:srgbClr val="888888"/>
              </a:buClr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lnSpc>
                <a:spcPct val="90000"/>
              </a:lnSpc>
              <a:spcBef>
                <a:spcPts val="375"/>
              </a:spcBef>
              <a:buClr>
                <a:srgbClr val="888888"/>
              </a:buClr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Shape 55"/>
          <p:cNvSpPr txBox="1"/>
          <p:nvPr>
            <p:ph idx="10" type="dt"/>
          </p:nvPr>
        </p:nvSpPr>
        <p:spPr>
          <a:xfrm>
            <a:off x="628650" y="4767264"/>
            <a:ext cx="2057400" cy="27384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6" name="Shape 56"/>
          <p:cNvSpPr txBox="1"/>
          <p:nvPr>
            <p:ph idx="11" type="ftr"/>
          </p:nvPr>
        </p:nvSpPr>
        <p:spPr>
          <a:xfrm>
            <a:off x="3028950" y="4767264"/>
            <a:ext cx="3086099" cy="27384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7" name="Shape 57"/>
          <p:cNvSpPr txBox="1"/>
          <p:nvPr>
            <p:ph idx="12" type="sldNum"/>
          </p:nvPr>
        </p:nvSpPr>
        <p:spPr>
          <a:xfrm>
            <a:off x="6457950" y="4767264"/>
            <a:ext cx="2057400" cy="2738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Clr>
                <a:schemeClr val="accent3"/>
              </a:buClr>
              <a:buSzPct val="25000"/>
              <a:buFont typeface="Average"/>
              <a:buNone/>
            </a:pPr>
            <a:fld id="{00000000-1234-1234-1234-123412341234}" type="slidenum">
              <a:rPr b="0" i="0" lang="en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Obj">
  <p:cSld name="Two Conten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/>
          <p:nvPr>
            <p:ph type="title"/>
          </p:nvPr>
        </p:nvSpPr>
        <p:spPr>
          <a:xfrm>
            <a:off x="628650" y="240506"/>
            <a:ext cx="7886700" cy="994172"/>
          </a:xfrm>
          <a:prstGeom prst="roundRect">
            <a:avLst>
              <a:gd fmla="val 21768" name="adj"/>
            </a:avLst>
          </a:prstGeom>
          <a:solidFill>
            <a:schemeClr val="lt1">
              <a:alpha val="89803"/>
            </a:schemeClr>
          </a:solidFill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rgbClr val="CC0000"/>
              </a:buClr>
              <a:buFont typeface="Corbel"/>
              <a:buNone/>
              <a:defRPr b="1" i="0" sz="3375" u="none" cap="none" strike="noStrike">
                <a:solidFill>
                  <a:srgbClr val="CC0000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60" name="Shape 60"/>
          <p:cNvSpPr/>
          <p:nvPr>
            <p:ph idx="1" type="body"/>
          </p:nvPr>
        </p:nvSpPr>
        <p:spPr>
          <a:xfrm>
            <a:off x="628650" y="1369219"/>
            <a:ext cx="3886200" cy="3263504"/>
          </a:xfrm>
          <a:prstGeom prst="roundRect">
            <a:avLst>
              <a:gd fmla="val 16667" name="adj"/>
            </a:avLst>
          </a:prstGeom>
          <a:solidFill>
            <a:schemeClr val="lt1">
              <a:alpha val="89803"/>
            </a:schemeClr>
          </a:solidFill>
          <a:ln>
            <a:noFill/>
          </a:ln>
        </p:spPr>
        <p:txBody>
          <a:bodyPr anchorCtr="0" anchor="t" bIns="91425" lIns="91425" rIns="91425" tIns="91425"/>
          <a:lstStyle>
            <a:lvl1pPr indent="-28575" lvl="0" marL="171450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97826"/>
              <a:buFont typeface="Arial"/>
              <a:buChar char="•"/>
              <a:defRPr b="0" i="0" sz="225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8575" lvl="1" marL="514350" marR="0" rtl="0" algn="l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7826"/>
              <a:buFont typeface="Arial"/>
              <a:buChar char="•"/>
              <a:defRPr b="0" i="0" sz="225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28575" lvl="2" marL="857250" marR="0" rtl="0" algn="l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7826"/>
              <a:buFont typeface="Arial"/>
              <a:buChar char="•"/>
              <a:defRPr b="0" i="0" sz="225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28575" lvl="3" marL="1200150" marR="0" rtl="0" algn="l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7826"/>
              <a:buFont typeface="Arial"/>
              <a:buChar char="•"/>
              <a:defRPr b="0" i="0" sz="225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28575" lvl="4" marL="1543050" marR="0" rtl="0" algn="l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7826"/>
              <a:buFont typeface="Arial"/>
              <a:buChar char="•"/>
              <a:defRPr b="0" i="0" sz="225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85725" lvl="5" marL="1885950" marR="0" rtl="0" algn="l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5725" lvl="6" marL="2228850" marR="0" rtl="0" algn="l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5725" lvl="7" marL="2571750" marR="0" rtl="0" algn="l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5725" lvl="8" marL="2914650" marR="0" rtl="0" algn="l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1" name="Shape 61"/>
          <p:cNvSpPr/>
          <p:nvPr>
            <p:ph idx="2" type="body"/>
          </p:nvPr>
        </p:nvSpPr>
        <p:spPr>
          <a:xfrm>
            <a:off x="4629150" y="1369219"/>
            <a:ext cx="3886200" cy="3263504"/>
          </a:xfrm>
          <a:prstGeom prst="roundRect">
            <a:avLst>
              <a:gd fmla="val 16667" name="adj"/>
            </a:avLst>
          </a:prstGeom>
          <a:solidFill>
            <a:schemeClr val="lt1">
              <a:alpha val="89803"/>
            </a:schemeClr>
          </a:solidFill>
          <a:ln>
            <a:noFill/>
          </a:ln>
        </p:spPr>
        <p:txBody>
          <a:bodyPr anchorCtr="0" anchor="t" bIns="91425" lIns="91425" rIns="91425" tIns="91425"/>
          <a:lstStyle>
            <a:lvl1pPr indent="-28575" lvl="0" marL="171450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97826"/>
              <a:buFont typeface="Arial"/>
              <a:buChar char="•"/>
              <a:defRPr b="0" i="0" sz="225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8575" lvl="1" marL="514350" marR="0" rtl="0" algn="l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7826"/>
              <a:buFont typeface="Arial"/>
              <a:buChar char="•"/>
              <a:defRPr b="0" i="0" sz="225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28575" lvl="2" marL="857250" marR="0" rtl="0" algn="l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7826"/>
              <a:buFont typeface="Arial"/>
              <a:buChar char="•"/>
              <a:defRPr b="0" i="0" sz="225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28575" lvl="3" marL="1200150" marR="0" rtl="0" algn="l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7826"/>
              <a:buFont typeface="Arial"/>
              <a:buChar char="•"/>
              <a:defRPr b="0" i="0" sz="225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28575" lvl="4" marL="1543050" marR="0" rtl="0" algn="l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7826"/>
              <a:buFont typeface="Arial"/>
              <a:buChar char="•"/>
              <a:defRPr b="0" i="0" sz="225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85725" lvl="5" marL="1885950" marR="0" rtl="0" algn="l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5725" lvl="6" marL="2228850" marR="0" rtl="0" algn="l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5725" lvl="7" marL="2571750" marR="0" rtl="0" algn="l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5725" lvl="8" marL="2914650" marR="0" rtl="0" algn="l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" name="Shape 62"/>
          <p:cNvSpPr txBox="1"/>
          <p:nvPr>
            <p:ph idx="10" type="dt"/>
          </p:nvPr>
        </p:nvSpPr>
        <p:spPr>
          <a:xfrm>
            <a:off x="628650" y="4767264"/>
            <a:ext cx="2057400" cy="27384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" name="Shape 63"/>
          <p:cNvSpPr txBox="1"/>
          <p:nvPr>
            <p:ph idx="11" type="ftr"/>
          </p:nvPr>
        </p:nvSpPr>
        <p:spPr>
          <a:xfrm>
            <a:off x="3028950" y="4767264"/>
            <a:ext cx="3086099" cy="27384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Shape 64"/>
          <p:cNvSpPr txBox="1"/>
          <p:nvPr>
            <p:ph idx="12" type="sldNum"/>
          </p:nvPr>
        </p:nvSpPr>
        <p:spPr>
          <a:xfrm>
            <a:off x="6457950" y="4767264"/>
            <a:ext cx="2057400" cy="2738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Clr>
                <a:schemeClr val="accent3"/>
              </a:buClr>
              <a:buSzPct val="25000"/>
              <a:buFont typeface="Average"/>
              <a:buNone/>
            </a:pPr>
            <a:fld id="{00000000-1234-1234-1234-123412341234}" type="slidenum">
              <a:rPr b="0" i="0" lang="en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gradFill>
          <a:gsLst>
            <a:gs pos="0">
              <a:srgbClr val="2E75B5"/>
            </a:gs>
            <a:gs pos="100000">
              <a:srgbClr val="171616"/>
            </a:gs>
          </a:gsLst>
          <a:lin ang="5400000" scaled="0"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/>
          <p:nvPr/>
        </p:nvSpPr>
        <p:spPr>
          <a:xfrm rot="-2433396">
            <a:off x="-3260500" y="-994265"/>
            <a:ext cx="4482922" cy="6242698"/>
          </a:xfrm>
          <a:prstGeom prst="ellipse">
            <a:avLst/>
          </a:prstGeom>
          <a:noFill/>
          <a:ln cap="flat" cmpd="thinThick" w="107950">
            <a:solidFill>
              <a:schemeClr val="accent4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Shape 7"/>
          <p:cNvSpPr/>
          <p:nvPr/>
        </p:nvSpPr>
        <p:spPr>
          <a:xfrm>
            <a:off x="5137482" y="4667692"/>
            <a:ext cx="3639312" cy="41549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rIns="68575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i="0" lang="en" sz="2250" u="none" cap="none" strike="noStrike">
                <a:solidFill>
                  <a:srgbClr val="FF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GenCyber </a:t>
            </a:r>
            <a:r>
              <a:rPr b="1" i="0" lang="en" sz="225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Hawaii</a:t>
            </a:r>
          </a:p>
        </p:txBody>
      </p:sp>
      <p:cxnSp>
        <p:nvCxnSpPr>
          <p:cNvPr id="8" name="Shape 8"/>
          <p:cNvCxnSpPr/>
          <p:nvPr/>
        </p:nvCxnSpPr>
        <p:spPr>
          <a:xfrm rot="10800000">
            <a:off x="1707136" y="4933408"/>
            <a:ext cx="3543483" cy="0"/>
          </a:xfrm>
          <a:prstGeom prst="straightConnector1">
            <a:avLst/>
          </a:prstGeom>
          <a:noFill/>
          <a:ln cap="flat" cmpd="thickThin" w="76200">
            <a:solidFill>
              <a:schemeClr val="accent4"/>
            </a:solidFill>
            <a:prstDash val="dot"/>
            <a:miter/>
            <a:headEnd len="med" w="med" type="none"/>
            <a:tailEnd len="med" w="med" type="none"/>
          </a:ln>
        </p:spPr>
      </p:cxnSp>
      <p:sp>
        <p:nvSpPr>
          <p:cNvPr id="9" name="Shape 9"/>
          <p:cNvSpPr/>
          <p:nvPr/>
        </p:nvSpPr>
        <p:spPr>
          <a:xfrm rot="-2433396">
            <a:off x="-2797065" y="-123381"/>
            <a:ext cx="3556049" cy="5999532"/>
          </a:xfrm>
          <a:prstGeom prst="ellipse">
            <a:avLst/>
          </a:prstGeom>
          <a:noFill/>
          <a:ln cap="rnd" cmpd="tri" w="190500">
            <a:solidFill>
              <a:srgbClr val="FFFF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Shape 10"/>
          <p:cNvSpPr/>
          <p:nvPr/>
        </p:nvSpPr>
        <p:spPr>
          <a:xfrm>
            <a:off x="8649478" y="4749094"/>
            <a:ext cx="320921" cy="252697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chemeClr val="accent4"/>
          </a:solidFill>
          <a:ln cap="flat" cmpd="sng" w="1905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Shape 11"/>
          <p:cNvSpPr/>
          <p:nvPr>
            <p:ph idx="1" type="body"/>
          </p:nvPr>
        </p:nvSpPr>
        <p:spPr>
          <a:xfrm>
            <a:off x="546500" y="1597913"/>
            <a:ext cx="8037840" cy="3069778"/>
          </a:xfrm>
          <a:prstGeom prst="roundRect">
            <a:avLst>
              <a:gd fmla="val 11305" name="adj"/>
            </a:avLst>
          </a:prstGeom>
          <a:solidFill>
            <a:schemeClr val="lt1">
              <a:alpha val="89803"/>
            </a:schemeClr>
          </a:solidFill>
          <a:ln>
            <a:noFill/>
          </a:ln>
        </p:spPr>
        <p:txBody>
          <a:bodyPr anchorCtr="0" anchor="t" bIns="91425" lIns="91425" rIns="91425" tIns="91425"/>
          <a:lstStyle>
            <a:lvl1pPr indent="-28575" lvl="0" marL="171450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97826"/>
              <a:buFont typeface="Arial"/>
              <a:buChar char="•"/>
              <a:defRPr b="0" i="0" sz="225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8575" lvl="1" marL="514350" marR="0" rtl="0" algn="l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7826"/>
              <a:buFont typeface="Arial"/>
              <a:buChar char="•"/>
              <a:defRPr b="0" i="0" sz="225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28575" lvl="2" marL="857250" marR="0" rtl="0" algn="l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7826"/>
              <a:buFont typeface="Arial"/>
              <a:buChar char="•"/>
              <a:defRPr b="0" i="0" sz="225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28575" lvl="3" marL="1200150" marR="0" rtl="0" algn="l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7826"/>
              <a:buFont typeface="Arial"/>
              <a:buChar char="•"/>
              <a:defRPr b="0" i="0" sz="225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28575" lvl="4" marL="1543050" marR="0" rtl="0" algn="l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7826"/>
              <a:buFont typeface="Arial"/>
              <a:buChar char="•"/>
              <a:defRPr b="0" i="0" sz="225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85725" lvl="5" marL="1885950" marR="0" rtl="0" algn="l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5725" lvl="6" marL="2228850" marR="0" rtl="0" algn="l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5725" lvl="7" marL="2571750" marR="0" rtl="0" algn="l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5725" lvl="8" marL="2914650" marR="0" rtl="0" algn="l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Shape 12"/>
          <p:cNvSpPr/>
          <p:nvPr>
            <p:ph type="title"/>
          </p:nvPr>
        </p:nvSpPr>
        <p:spPr>
          <a:xfrm>
            <a:off x="546500" y="311322"/>
            <a:ext cx="8037840" cy="1075571"/>
          </a:xfrm>
          <a:prstGeom prst="roundRect">
            <a:avLst>
              <a:gd fmla="val 21768" name="adj"/>
            </a:avLst>
          </a:prstGeom>
          <a:solidFill>
            <a:schemeClr val="lt1">
              <a:alpha val="89803"/>
            </a:schemeClr>
          </a:solidFill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rgbClr val="CC0000"/>
              </a:buClr>
              <a:buFont typeface="Corbel"/>
              <a:buNone/>
              <a:defRPr b="1" i="0" sz="3375" u="none" cap="none" strike="noStrike">
                <a:solidFill>
                  <a:srgbClr val="CC0000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5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8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9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6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2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1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8.gif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3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4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6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6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5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0.jp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9.jp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1.jp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2.jp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3.jp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34.jp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38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7.jp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37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35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36.gif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/>
          <p:nvPr>
            <p:ph type="ctrTitle"/>
          </p:nvPr>
        </p:nvSpPr>
        <p:spPr>
          <a:xfrm>
            <a:off x="2062066" y="393206"/>
            <a:ext cx="8396384" cy="1790699"/>
          </a:xfrm>
          <a:prstGeom prst="rect">
            <a:avLst/>
          </a:prstGeom>
          <a:solidFill>
            <a:schemeClr val="lt1">
              <a:alpha val="89803"/>
            </a:schemeClr>
          </a:solidFill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rgbClr val="CC0000"/>
              </a:buClr>
              <a:buSzPct val="25000"/>
              <a:buFont typeface="Corbel"/>
              <a:buNone/>
            </a:pPr>
            <a:r>
              <a:rPr b="1" i="0" lang="en" sz="3750" u="none" cap="none" strike="noStrike">
                <a:solidFill>
                  <a:srgbClr val="CC0000"/>
                </a:solidFill>
                <a:latin typeface="Corbel"/>
                <a:ea typeface="Corbel"/>
                <a:cs typeface="Corbel"/>
                <a:sym typeface="Corbel"/>
              </a:rPr>
              <a:t>GenCyber</a:t>
            </a:r>
            <a:br>
              <a:rPr b="1" i="0" lang="en" sz="3750" u="none" cap="none" strike="noStrike">
                <a:solidFill>
                  <a:srgbClr val="CC0000"/>
                </a:solidFill>
                <a:latin typeface="Corbel"/>
                <a:ea typeface="Corbel"/>
                <a:cs typeface="Corbel"/>
                <a:sym typeface="Corbel"/>
              </a:rPr>
            </a:br>
            <a:br>
              <a:rPr b="1" i="0" lang="en" sz="3750" u="none" cap="none" strike="noStrike">
                <a:solidFill>
                  <a:srgbClr val="CC0000"/>
                </a:solidFill>
                <a:latin typeface="Corbel"/>
                <a:ea typeface="Corbel"/>
                <a:cs typeface="Corbel"/>
                <a:sym typeface="Corbel"/>
              </a:rPr>
            </a:br>
            <a:r>
              <a:rPr b="1" i="0" lang="en" sz="3750" u="none" cap="none" strike="noStrike">
                <a:solidFill>
                  <a:srgbClr val="CC0000"/>
                </a:solidFill>
                <a:latin typeface="Corbel"/>
                <a:ea typeface="Corbel"/>
                <a:cs typeface="Corbel"/>
                <a:sym typeface="Corbel"/>
              </a:rPr>
              <a:t>Networking and the Internet</a:t>
            </a:r>
          </a:p>
        </p:txBody>
      </p:sp>
      <p:sp>
        <p:nvSpPr>
          <p:cNvPr id="110" name="Shape 110"/>
          <p:cNvSpPr txBox="1"/>
          <p:nvPr>
            <p:ph idx="1" type="subTitle"/>
          </p:nvPr>
        </p:nvSpPr>
        <p:spPr>
          <a:xfrm>
            <a:off x="3144416" y="2815833"/>
            <a:ext cx="7271786" cy="1241822"/>
          </a:xfrm>
          <a:prstGeom prst="rect">
            <a:avLst/>
          </a:prstGeom>
          <a:solidFill>
            <a:schemeClr val="lt1">
              <a:alpha val="89803"/>
            </a:schemeClr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An Introduction to Networking and the Internet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solidFill>
            <a:schemeClr val="lt1">
              <a:alpha val="89803"/>
            </a:schemeClr>
          </a:solidFill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rgbClr val="CC0000"/>
              </a:buClr>
              <a:buSzPct val="25000"/>
              <a:buFont typeface="Corbel"/>
              <a:buNone/>
            </a:pPr>
            <a:r>
              <a:rPr lang="en"/>
              <a:t>Devices at Home</a:t>
            </a:r>
            <a:r>
              <a:rPr b="1" i="0" lang="en" sz="2400" u="none" cap="none" strike="noStrike">
                <a:solidFill>
                  <a:srgbClr val="CC0000"/>
                </a:solidFill>
                <a:latin typeface="Corbel"/>
                <a:ea typeface="Corbel"/>
                <a:cs typeface="Corbel"/>
                <a:sym typeface="Corbel"/>
              </a:rPr>
              <a:t>: </a:t>
            </a: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rgbClr val="CC0000"/>
              </a:buClr>
              <a:buSzPct val="25000"/>
              <a:buFont typeface="Corbel"/>
              <a:buNone/>
            </a:pPr>
            <a:br>
              <a:rPr b="1" i="0" lang="en" sz="2400" u="none" cap="none" strike="noStrike">
                <a:solidFill>
                  <a:srgbClr val="CC0000"/>
                </a:solidFill>
                <a:latin typeface="Corbel"/>
                <a:ea typeface="Corbel"/>
                <a:cs typeface="Corbel"/>
                <a:sym typeface="Corbel"/>
              </a:rPr>
            </a:br>
            <a:r>
              <a:rPr lang="en"/>
              <a:t>WAP</a:t>
            </a:r>
          </a:p>
        </p:txBody>
      </p:sp>
      <p:sp>
        <p:nvSpPr>
          <p:cNvPr id="174" name="Shape 174"/>
          <p:cNvSpPr/>
          <p:nvPr>
            <p:ph idx="2" type="pic"/>
          </p:nvPr>
        </p:nvSpPr>
        <p:spPr>
          <a:xfrm>
            <a:off x="3887391" y="740570"/>
            <a:ext cx="4629300" cy="3655200"/>
          </a:xfrm>
          <a:prstGeom prst="roundRect">
            <a:avLst>
              <a:gd fmla="val 16667" name="adj"/>
            </a:avLst>
          </a:prstGeom>
          <a:solidFill>
            <a:schemeClr val="lt1">
              <a:alpha val="89800"/>
            </a:schemeClr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  </a:t>
            </a:r>
          </a:p>
        </p:txBody>
      </p:sp>
      <p:sp>
        <p:nvSpPr>
          <p:cNvPr id="175" name="Shape 175"/>
          <p:cNvSpPr/>
          <p:nvPr>
            <p:ph idx="1" type="body"/>
          </p:nvPr>
        </p:nvSpPr>
        <p:spPr>
          <a:xfrm>
            <a:off x="629841" y="1708316"/>
            <a:ext cx="2949178" cy="2858691"/>
          </a:xfrm>
          <a:prstGeom prst="roundRect">
            <a:avLst>
              <a:gd fmla="val 16667" name="adj"/>
            </a:avLst>
          </a:prstGeom>
          <a:solidFill>
            <a:schemeClr val="lt1">
              <a:alpha val="89803"/>
            </a:schemeClr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342900" lvl="0" marL="457200" marR="0" rtl="0" algn="l">
              <a:lnSpc>
                <a:spcPct val="90000"/>
              </a:lnSpc>
              <a:spcBef>
                <a:spcPts val="0"/>
              </a:spcBef>
              <a:buSzPct val="150000"/>
              <a:buChar char="●"/>
            </a:pPr>
            <a:r>
              <a:rPr lang="en"/>
              <a:t>Wireless access point</a:t>
            </a:r>
          </a:p>
          <a:p>
            <a:pPr indent="-342900" lvl="0" marL="457200" marR="0" rtl="0" algn="l">
              <a:lnSpc>
                <a:spcPct val="90000"/>
              </a:lnSpc>
              <a:spcBef>
                <a:spcPts val="0"/>
              </a:spcBef>
              <a:buSzPct val="150000"/>
              <a:buChar char="●"/>
            </a:pPr>
            <a:r>
              <a:rPr lang="en"/>
              <a:t>Allows network </a:t>
            </a:r>
            <a:r>
              <a:rPr lang="en"/>
              <a:t>connectivity</a:t>
            </a:r>
            <a:r>
              <a:rPr lang="en"/>
              <a:t> using radio waves</a:t>
            </a:r>
          </a:p>
          <a:p>
            <a:pPr indent="-342900" lvl="0" marL="457200" marR="0" rtl="0" algn="l">
              <a:lnSpc>
                <a:spcPct val="90000"/>
              </a:lnSpc>
              <a:spcBef>
                <a:spcPts val="0"/>
              </a:spcBef>
              <a:buSzPct val="150000"/>
              <a:buChar char="●"/>
            </a:pPr>
            <a:r>
              <a:rPr lang="en"/>
              <a:t>Devices don’t have to have an ethernet card, only wifi chip</a:t>
            </a:r>
          </a:p>
          <a:p>
            <a:pPr indent="-342900" lvl="0" marL="457200" marR="0" rtl="0" algn="l">
              <a:lnSpc>
                <a:spcPct val="90000"/>
              </a:lnSpc>
              <a:spcBef>
                <a:spcPts val="0"/>
              </a:spcBef>
              <a:buSzPct val="150000"/>
              <a:buChar char="●"/>
            </a:pPr>
            <a:r>
              <a:rPr lang="en"/>
              <a:t>Network connected devices can be smaller</a:t>
            </a:r>
          </a:p>
          <a:p>
            <a:pPr indent="-342900" lvl="0" marL="457200" marR="0" rtl="0" algn="l">
              <a:lnSpc>
                <a:spcPct val="90000"/>
              </a:lnSpc>
              <a:spcBef>
                <a:spcPts val="0"/>
              </a:spcBef>
              <a:buSzPct val="150000"/>
              <a:buChar char="●"/>
            </a:pPr>
            <a:r>
              <a:rPr lang="en"/>
              <a:t>Included in most home devices</a:t>
            </a:r>
          </a:p>
        </p:txBody>
      </p:sp>
      <p:pic>
        <p:nvPicPr>
          <p:cNvPr descr="linksys_wap54g-400-56a1ad223df78cf7726cf853.jpg" id="176" name="Shape 1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4125" y="997275"/>
            <a:ext cx="3809825" cy="317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solidFill>
            <a:schemeClr val="lt1">
              <a:alpha val="89803"/>
            </a:schemeClr>
          </a:solidFill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rgbClr val="CC0000"/>
              </a:buClr>
              <a:buSzPct val="25000"/>
              <a:buFont typeface="Corbel"/>
              <a:buNone/>
            </a:pPr>
            <a:r>
              <a:rPr lang="en"/>
              <a:t>Devices at Home</a:t>
            </a:r>
            <a:r>
              <a:rPr b="1" i="0" lang="en" sz="2400" u="none" cap="none" strike="noStrike">
                <a:solidFill>
                  <a:srgbClr val="CC0000"/>
                </a:solidFill>
                <a:latin typeface="Corbel"/>
                <a:ea typeface="Corbel"/>
                <a:cs typeface="Corbel"/>
                <a:sym typeface="Corbel"/>
              </a:rPr>
              <a:t>: </a:t>
            </a:r>
            <a:br>
              <a:rPr b="1" i="0" lang="en" sz="2400" u="none" cap="none" strike="noStrike">
                <a:solidFill>
                  <a:srgbClr val="CC0000"/>
                </a:solidFill>
                <a:latin typeface="Corbel"/>
                <a:ea typeface="Corbel"/>
                <a:cs typeface="Corbel"/>
                <a:sym typeface="Corbel"/>
              </a:rPr>
            </a:br>
            <a:br>
              <a:rPr b="1" i="0" lang="en" sz="2400" u="none" cap="none" strike="noStrike">
                <a:solidFill>
                  <a:srgbClr val="CC0000"/>
                </a:solidFill>
                <a:latin typeface="Corbel"/>
                <a:ea typeface="Corbel"/>
                <a:cs typeface="Corbel"/>
                <a:sym typeface="Corbel"/>
              </a:rPr>
            </a:br>
            <a:r>
              <a:rPr b="1" i="0" lang="en" sz="2400" u="none" cap="none" strike="noStrike">
                <a:solidFill>
                  <a:srgbClr val="CC0000"/>
                </a:solidFill>
                <a:latin typeface="Corbel"/>
                <a:ea typeface="Corbel"/>
                <a:cs typeface="Corbel"/>
                <a:sym typeface="Corbel"/>
              </a:rPr>
              <a:t>Network Cables</a:t>
            </a:r>
          </a:p>
        </p:txBody>
      </p:sp>
      <p:sp>
        <p:nvSpPr>
          <p:cNvPr id="182" name="Shape 182"/>
          <p:cNvSpPr/>
          <p:nvPr>
            <p:ph idx="2" type="body"/>
          </p:nvPr>
        </p:nvSpPr>
        <p:spPr>
          <a:xfrm>
            <a:off x="629778" y="1693405"/>
            <a:ext cx="2949299" cy="2799299"/>
          </a:xfrm>
          <a:prstGeom prst="roundRect">
            <a:avLst>
              <a:gd fmla="val 16667" name="adj"/>
            </a:avLst>
          </a:prstGeom>
          <a:solidFill>
            <a:schemeClr val="lt1">
              <a:alpha val="89803"/>
            </a:schemeClr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342900" lvl="0" marL="45720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150000"/>
              <a:buFont typeface="Quattrocento Sans"/>
              <a:buChar char="●"/>
            </a:pPr>
            <a:r>
              <a:rPr lang="en"/>
              <a:t>Physically</a:t>
            </a:r>
            <a:r>
              <a:rPr lang="en"/>
              <a:t> connects network devices</a:t>
            </a:r>
          </a:p>
          <a:p>
            <a:pPr indent="-342900" lvl="0" marL="457200" marR="0" rtl="0" algn="l">
              <a:lnSpc>
                <a:spcPct val="90000"/>
              </a:lnSpc>
              <a:spcBef>
                <a:spcPts val="0"/>
              </a:spcBef>
              <a:buSzPct val="150000"/>
              <a:buChar char="●"/>
            </a:pPr>
            <a:r>
              <a:rPr lang="en"/>
              <a:t>More reliable than wifi, but expensive and </a:t>
            </a:r>
            <a:r>
              <a:rPr lang="en"/>
              <a:t>cumbersome</a:t>
            </a:r>
          </a:p>
          <a:p>
            <a:pPr indent="-342900" lvl="0" marL="457200" marR="0" rtl="0" algn="l">
              <a:lnSpc>
                <a:spcPct val="90000"/>
              </a:lnSpc>
              <a:spcBef>
                <a:spcPts val="0"/>
              </a:spcBef>
              <a:buSzPct val="150000"/>
              <a:buChar char="●"/>
            </a:pPr>
            <a:r>
              <a:rPr lang="en"/>
              <a:t>Full duplex communication</a:t>
            </a:r>
          </a:p>
          <a:p>
            <a:pPr indent="-342900" lvl="0" marL="457200" marR="0" rtl="0" algn="l">
              <a:lnSpc>
                <a:spcPct val="90000"/>
              </a:lnSpc>
              <a:spcBef>
                <a:spcPts val="0"/>
              </a:spcBef>
              <a:buSzPct val="150000"/>
              <a:buChar char="●"/>
            </a:pPr>
            <a:r>
              <a:rPr lang="en"/>
              <a:t>Cat Series Cable (ethernet)</a:t>
            </a:r>
          </a:p>
          <a:p>
            <a:pPr indent="-342900" lvl="0" marL="457200" marR="0" rtl="0" algn="l">
              <a:lnSpc>
                <a:spcPct val="90000"/>
              </a:lnSpc>
              <a:spcBef>
                <a:spcPts val="0"/>
              </a:spcBef>
              <a:buSzPct val="150000"/>
              <a:buChar char="●"/>
            </a:pPr>
            <a:r>
              <a:rPr lang="en"/>
              <a:t>Coaxial Cable (coax)</a:t>
            </a:r>
          </a:p>
          <a:p>
            <a:pPr indent="-342900" lvl="0" marL="457200" marR="0" rtl="0" algn="l">
              <a:lnSpc>
                <a:spcPct val="90000"/>
              </a:lnSpc>
              <a:spcBef>
                <a:spcPts val="0"/>
              </a:spcBef>
              <a:buSzPct val="150000"/>
              <a:buChar char="●"/>
            </a:pPr>
            <a:r>
              <a:rPr lang="en"/>
              <a:t>Optical Fiber Cable</a:t>
            </a:r>
          </a:p>
        </p:txBody>
      </p:sp>
      <p:sp>
        <p:nvSpPr>
          <p:cNvPr id="183" name="Shape 183"/>
          <p:cNvSpPr/>
          <p:nvPr>
            <p:ph idx="2" type="pic"/>
          </p:nvPr>
        </p:nvSpPr>
        <p:spPr>
          <a:xfrm>
            <a:off x="3878816" y="792995"/>
            <a:ext cx="4629300" cy="3655200"/>
          </a:xfrm>
          <a:prstGeom prst="roundRect">
            <a:avLst>
              <a:gd fmla="val 16667" name="adj"/>
            </a:avLst>
          </a:prstGeom>
          <a:solidFill>
            <a:schemeClr val="lt1">
              <a:alpha val="89800"/>
            </a:scheme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84" name="Shape 184"/>
          <p:cNvPicPr preferRelativeResize="0"/>
          <p:nvPr/>
        </p:nvPicPr>
        <p:blipFill rotWithShape="1">
          <a:blip r:embed="rId3">
            <a:alphaModFix/>
          </a:blip>
          <a:srcRect b="1867" l="0" r="48974" t="1876"/>
          <a:stretch/>
        </p:blipFill>
        <p:spPr>
          <a:xfrm>
            <a:off x="6309910" y="2456920"/>
            <a:ext cx="2012999" cy="154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Shape 185"/>
          <p:cNvPicPr preferRelativeResize="0"/>
          <p:nvPr/>
        </p:nvPicPr>
        <p:blipFill rotWithShape="1">
          <a:blip r:embed="rId4">
            <a:alphaModFix/>
          </a:blip>
          <a:srcRect b="23787" l="0" r="8079" t="10210"/>
          <a:stretch/>
        </p:blipFill>
        <p:spPr>
          <a:xfrm>
            <a:off x="6309911" y="1241326"/>
            <a:ext cx="2012999" cy="121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Shape 186"/>
          <p:cNvPicPr preferRelativeResize="0"/>
          <p:nvPr/>
        </p:nvPicPr>
        <p:blipFill rotWithShape="1">
          <a:blip r:embed="rId5">
            <a:alphaModFix/>
          </a:blip>
          <a:srcRect b="6545" l="0" r="6707" t="27005"/>
          <a:stretch/>
        </p:blipFill>
        <p:spPr>
          <a:xfrm>
            <a:off x="4060300" y="1241325"/>
            <a:ext cx="2290200" cy="121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Shape 18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060306" y="2456915"/>
            <a:ext cx="2290200" cy="154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 txBox="1"/>
          <p:nvPr>
            <p:ph type="title"/>
          </p:nvPr>
        </p:nvSpPr>
        <p:spPr>
          <a:xfrm>
            <a:off x="629841" y="342900"/>
            <a:ext cx="2949299" cy="1200300"/>
          </a:xfrm>
          <a:prstGeom prst="rect">
            <a:avLst/>
          </a:prstGeom>
          <a:solidFill>
            <a:schemeClr val="lt1">
              <a:alpha val="89800"/>
            </a:schemeClr>
          </a:solidFill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rgbClr val="CC0000"/>
              </a:buClr>
              <a:buSzPct val="25000"/>
              <a:buFont typeface="Corbel"/>
              <a:buNone/>
            </a:pPr>
            <a:r>
              <a:rPr lang="en"/>
              <a:t>Devices at Home</a:t>
            </a:r>
            <a:r>
              <a:rPr b="1" i="0" lang="en" sz="2400" u="none" cap="none" strike="noStrike">
                <a:solidFill>
                  <a:srgbClr val="CC0000"/>
                </a:solidFill>
                <a:latin typeface="Corbel"/>
                <a:ea typeface="Corbel"/>
                <a:cs typeface="Corbel"/>
                <a:sym typeface="Corbel"/>
              </a:rPr>
              <a:t>: </a:t>
            </a: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rgbClr val="CC0000"/>
              </a:buClr>
              <a:buSzPct val="25000"/>
              <a:buFont typeface="Corbel"/>
              <a:buNone/>
            </a:pPr>
            <a:br>
              <a:rPr b="1" i="0" lang="en" sz="2400" u="none" cap="none" strike="noStrike">
                <a:solidFill>
                  <a:srgbClr val="CC0000"/>
                </a:solidFill>
                <a:latin typeface="Corbel"/>
                <a:ea typeface="Corbel"/>
                <a:cs typeface="Corbel"/>
                <a:sym typeface="Corbel"/>
              </a:rPr>
            </a:br>
            <a:r>
              <a:rPr lang="en"/>
              <a:t>Postal Example</a:t>
            </a:r>
          </a:p>
        </p:txBody>
      </p:sp>
      <p:sp>
        <p:nvSpPr>
          <p:cNvPr id="193" name="Shape 193"/>
          <p:cNvSpPr/>
          <p:nvPr>
            <p:ph idx="2" type="pic"/>
          </p:nvPr>
        </p:nvSpPr>
        <p:spPr>
          <a:xfrm>
            <a:off x="3887391" y="740570"/>
            <a:ext cx="4629300" cy="3655200"/>
          </a:xfrm>
          <a:prstGeom prst="roundRect">
            <a:avLst>
              <a:gd fmla="val 16667" name="adj"/>
            </a:avLst>
          </a:prstGeom>
          <a:solidFill>
            <a:schemeClr val="lt1">
              <a:alpha val="89800"/>
            </a:schemeClr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  </a:t>
            </a:r>
          </a:p>
        </p:txBody>
      </p:sp>
      <p:sp>
        <p:nvSpPr>
          <p:cNvPr id="194" name="Shape 194"/>
          <p:cNvSpPr/>
          <p:nvPr>
            <p:ph idx="1" type="body"/>
          </p:nvPr>
        </p:nvSpPr>
        <p:spPr>
          <a:xfrm>
            <a:off x="629841" y="1708316"/>
            <a:ext cx="2949299" cy="2858699"/>
          </a:xfrm>
          <a:prstGeom prst="roundRect">
            <a:avLst>
              <a:gd fmla="val 16667" name="adj"/>
            </a:avLst>
          </a:prstGeom>
          <a:solidFill>
            <a:schemeClr val="lt1">
              <a:alpha val="89800"/>
            </a:schemeClr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342900" lvl="0" marL="457200" marR="0" rtl="0" algn="l">
              <a:lnSpc>
                <a:spcPct val="90000"/>
              </a:lnSpc>
              <a:spcBef>
                <a:spcPts val="0"/>
              </a:spcBef>
              <a:buSzPct val="150000"/>
              <a:buChar char="●"/>
            </a:pPr>
            <a:r>
              <a:rPr lang="en"/>
              <a:t>Relating to postage example</a:t>
            </a:r>
          </a:p>
          <a:p>
            <a:pPr indent="-342900" lvl="0" marL="457200" marR="0" rtl="0" algn="l">
              <a:lnSpc>
                <a:spcPct val="90000"/>
              </a:lnSpc>
              <a:spcBef>
                <a:spcPts val="0"/>
              </a:spcBef>
              <a:buSzPct val="150000"/>
              <a:buChar char="●"/>
            </a:pPr>
            <a:r>
              <a:rPr lang="en"/>
              <a:t>Wireless is throwing your letter</a:t>
            </a:r>
          </a:p>
          <a:p>
            <a:pPr indent="-342900" lvl="0" marL="457200" marR="0" rtl="0" algn="l">
              <a:lnSpc>
                <a:spcPct val="90000"/>
              </a:lnSpc>
              <a:spcBef>
                <a:spcPts val="0"/>
              </a:spcBef>
              <a:buSzPct val="150000"/>
              <a:buChar char="●"/>
            </a:pPr>
            <a:r>
              <a:rPr lang="en"/>
              <a:t>May work, slower, </a:t>
            </a:r>
            <a:r>
              <a:rPr lang="en"/>
              <a:t>unreliable</a:t>
            </a:r>
            <a:r>
              <a:rPr lang="en"/>
              <a:t>, but </a:t>
            </a:r>
            <a:r>
              <a:rPr lang="en"/>
              <a:t>convenient</a:t>
            </a:r>
          </a:p>
          <a:p>
            <a:pPr indent="-342900" lvl="0" marL="457200" marR="0" rtl="0" algn="l">
              <a:lnSpc>
                <a:spcPct val="90000"/>
              </a:lnSpc>
              <a:spcBef>
                <a:spcPts val="0"/>
              </a:spcBef>
              <a:buSzPct val="150000"/>
              <a:buChar char="●"/>
            </a:pPr>
            <a:r>
              <a:rPr lang="en"/>
              <a:t>Handing letter is wired</a:t>
            </a:r>
          </a:p>
          <a:p>
            <a:pPr indent="-342900" lvl="0" marL="457200" marR="0" rtl="0" algn="l">
              <a:lnSpc>
                <a:spcPct val="90000"/>
              </a:lnSpc>
              <a:spcBef>
                <a:spcPts val="0"/>
              </a:spcBef>
              <a:buSzPct val="150000"/>
              <a:buChar char="●"/>
            </a:pPr>
            <a:r>
              <a:rPr lang="en"/>
              <a:t>Inconvenient</a:t>
            </a:r>
            <a:r>
              <a:rPr lang="en"/>
              <a:t>, faster, reliable</a:t>
            </a:r>
          </a:p>
        </p:txBody>
      </p:sp>
      <p:pic>
        <p:nvPicPr>
          <p:cNvPr descr="man-jumping-and-throwing-papers_1160-262.jpg" id="195" name="Shape 195"/>
          <p:cNvPicPr preferRelativeResize="0"/>
          <p:nvPr/>
        </p:nvPicPr>
        <p:blipFill rotWithShape="1">
          <a:blip r:embed="rId3">
            <a:alphaModFix/>
          </a:blip>
          <a:srcRect b="0" l="11817" r="20302" t="0"/>
          <a:stretch/>
        </p:blipFill>
        <p:spPr>
          <a:xfrm>
            <a:off x="4565537" y="969587"/>
            <a:ext cx="3273025" cy="3204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solidFill>
            <a:schemeClr val="lt1">
              <a:alpha val="89803"/>
            </a:schemeClr>
          </a:solidFill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rgbClr val="CC0000"/>
              </a:buClr>
              <a:buSzPct val="25000"/>
              <a:buFont typeface="Corbel"/>
              <a:buNone/>
            </a:pPr>
            <a:r>
              <a:rPr lang="en"/>
              <a:t>Devices at Home: </a:t>
            </a:r>
            <a:br>
              <a:rPr b="1" i="0" lang="en" sz="2400" u="none" cap="none" strike="noStrike">
                <a:solidFill>
                  <a:srgbClr val="CC0000"/>
                </a:solidFill>
                <a:latin typeface="Corbel"/>
                <a:ea typeface="Corbel"/>
                <a:cs typeface="Corbel"/>
                <a:sym typeface="Corbel"/>
              </a:rPr>
            </a:br>
            <a:br>
              <a:rPr b="1" i="0" lang="en" sz="2400" u="none" cap="none" strike="noStrike">
                <a:solidFill>
                  <a:srgbClr val="CC0000"/>
                </a:solidFill>
                <a:latin typeface="Corbel"/>
                <a:ea typeface="Corbel"/>
                <a:cs typeface="Corbel"/>
                <a:sym typeface="Corbel"/>
              </a:rPr>
            </a:br>
            <a:r>
              <a:rPr b="1" i="0" lang="en" sz="2400" u="none" cap="none" strike="noStrike">
                <a:solidFill>
                  <a:srgbClr val="CC0000"/>
                </a:solidFill>
                <a:latin typeface="Corbel"/>
                <a:ea typeface="Corbel"/>
                <a:cs typeface="Corbel"/>
                <a:sym typeface="Corbel"/>
              </a:rPr>
              <a:t>Firewall</a:t>
            </a:r>
          </a:p>
        </p:txBody>
      </p:sp>
      <p:sp>
        <p:nvSpPr>
          <p:cNvPr id="201" name="Shape 201"/>
          <p:cNvSpPr/>
          <p:nvPr>
            <p:ph idx="2" type="pic"/>
          </p:nvPr>
        </p:nvSpPr>
        <p:spPr>
          <a:xfrm>
            <a:off x="3887391" y="740570"/>
            <a:ext cx="4629150" cy="3655218"/>
          </a:xfrm>
          <a:prstGeom prst="roundRect">
            <a:avLst>
              <a:gd fmla="val 16667" name="adj"/>
            </a:avLst>
          </a:prstGeom>
          <a:solidFill>
            <a:schemeClr val="lt1">
              <a:alpha val="89803"/>
            </a:schemeClr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 </a:t>
            </a:r>
          </a:p>
        </p:txBody>
      </p:sp>
      <p:sp>
        <p:nvSpPr>
          <p:cNvPr id="202" name="Shape 202"/>
          <p:cNvSpPr/>
          <p:nvPr>
            <p:ph idx="1" type="body"/>
          </p:nvPr>
        </p:nvSpPr>
        <p:spPr>
          <a:xfrm>
            <a:off x="629841" y="1708316"/>
            <a:ext cx="2949178" cy="2858691"/>
          </a:xfrm>
          <a:prstGeom prst="roundRect">
            <a:avLst>
              <a:gd fmla="val 16667" name="adj"/>
            </a:avLst>
          </a:prstGeom>
          <a:solidFill>
            <a:schemeClr val="lt1">
              <a:alpha val="89803"/>
            </a:schemeClr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342900" lvl="0" marL="457200" marR="0" rtl="0" algn="l">
              <a:lnSpc>
                <a:spcPct val="90000"/>
              </a:lnSpc>
              <a:spcBef>
                <a:spcPts val="0"/>
              </a:spcBef>
              <a:buSzPct val="150000"/>
              <a:buChar char="●"/>
            </a:pPr>
            <a:r>
              <a:rPr lang="en"/>
              <a:t>Use to allow or deny network traffic based on rules</a:t>
            </a:r>
          </a:p>
          <a:p>
            <a:pPr indent="-342900" lvl="0" marL="457200" marR="0" rtl="0" algn="l">
              <a:lnSpc>
                <a:spcPct val="90000"/>
              </a:lnSpc>
              <a:spcBef>
                <a:spcPts val="0"/>
              </a:spcBef>
              <a:buSzPct val="150000"/>
              <a:buChar char="●"/>
            </a:pPr>
            <a:r>
              <a:rPr lang="en"/>
              <a:t>Prevents hackers from hacking your stuff</a:t>
            </a:r>
          </a:p>
          <a:p>
            <a:pPr indent="-342900" lvl="0" marL="457200" marR="0" rtl="0" algn="l">
              <a:lnSpc>
                <a:spcPct val="90000"/>
              </a:lnSpc>
              <a:spcBef>
                <a:spcPts val="0"/>
              </a:spcBef>
              <a:buSzPct val="150000"/>
              <a:buChar char="●"/>
            </a:pPr>
            <a:r>
              <a:rPr lang="en"/>
              <a:t>Can be done with hardware or software</a:t>
            </a:r>
          </a:p>
          <a:p>
            <a:pPr indent="-342900" lvl="0" marL="457200" marR="0" rtl="0" algn="l">
              <a:lnSpc>
                <a:spcPct val="90000"/>
              </a:lnSpc>
              <a:spcBef>
                <a:spcPts val="0"/>
              </a:spcBef>
              <a:buSzPct val="150000"/>
              <a:buChar char="●"/>
            </a:pPr>
            <a:r>
              <a:rPr lang="en"/>
              <a:t>Hardware is fast/expensive, software is slow/cheap</a:t>
            </a:r>
          </a:p>
          <a:p>
            <a:pPr indent="-342900" lvl="0" marL="457200" marR="0" rtl="0" algn="l">
              <a:lnSpc>
                <a:spcPct val="90000"/>
              </a:lnSpc>
              <a:spcBef>
                <a:spcPts val="0"/>
              </a:spcBef>
              <a:buSzPct val="150000"/>
              <a:buChar char="●"/>
            </a:pPr>
            <a:r>
              <a:rPr lang="en"/>
              <a:t>Built into most commercial home devices</a:t>
            </a:r>
          </a:p>
        </p:txBody>
      </p:sp>
      <p:pic>
        <p:nvPicPr>
          <p:cNvPr descr="firewall.png" id="203" name="Shape 2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04437" y="1263122"/>
            <a:ext cx="4195075" cy="2610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 txBox="1"/>
          <p:nvPr>
            <p:ph type="title"/>
          </p:nvPr>
        </p:nvSpPr>
        <p:spPr>
          <a:xfrm>
            <a:off x="629841" y="342900"/>
            <a:ext cx="2949299" cy="1200300"/>
          </a:xfrm>
          <a:prstGeom prst="rect">
            <a:avLst/>
          </a:prstGeom>
          <a:solidFill>
            <a:schemeClr val="lt1">
              <a:alpha val="89800"/>
            </a:schemeClr>
          </a:solidFill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rgbClr val="CC0000"/>
              </a:buClr>
              <a:buSzPct val="25000"/>
              <a:buFont typeface="Corbel"/>
              <a:buNone/>
            </a:pPr>
            <a:r>
              <a:rPr lang="en"/>
              <a:t>Devices at Home: </a:t>
            </a:r>
          </a:p>
          <a:p>
            <a:pPr lvl="0" rtl="0">
              <a:spcBef>
                <a:spcPts val="0"/>
              </a:spcBef>
              <a:buClr>
                <a:srgbClr val="CC0000"/>
              </a:buClr>
              <a:buSzPct val="25000"/>
              <a:buFont typeface="Corbel"/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rgbClr val="CC0000"/>
              </a:buClr>
              <a:buSzPct val="25000"/>
              <a:buFont typeface="Corbel"/>
              <a:buNone/>
            </a:pPr>
            <a:r>
              <a:rPr lang="en"/>
              <a:t>Postal Example</a:t>
            </a:r>
          </a:p>
        </p:txBody>
      </p:sp>
      <p:sp>
        <p:nvSpPr>
          <p:cNvPr id="209" name="Shape 209"/>
          <p:cNvSpPr/>
          <p:nvPr>
            <p:ph idx="2" type="pic"/>
          </p:nvPr>
        </p:nvSpPr>
        <p:spPr>
          <a:xfrm>
            <a:off x="3887391" y="740570"/>
            <a:ext cx="4629300" cy="3655200"/>
          </a:xfrm>
          <a:prstGeom prst="roundRect">
            <a:avLst>
              <a:gd fmla="val 16667" name="adj"/>
            </a:avLst>
          </a:prstGeom>
          <a:solidFill>
            <a:schemeClr val="lt1">
              <a:alpha val="89800"/>
            </a:schemeClr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 </a:t>
            </a:r>
          </a:p>
        </p:txBody>
      </p:sp>
      <p:sp>
        <p:nvSpPr>
          <p:cNvPr id="210" name="Shape 210"/>
          <p:cNvSpPr/>
          <p:nvPr>
            <p:ph idx="1" type="body"/>
          </p:nvPr>
        </p:nvSpPr>
        <p:spPr>
          <a:xfrm>
            <a:off x="629841" y="1708316"/>
            <a:ext cx="2949299" cy="2858699"/>
          </a:xfrm>
          <a:prstGeom prst="roundRect">
            <a:avLst>
              <a:gd fmla="val 16667" name="adj"/>
            </a:avLst>
          </a:prstGeom>
          <a:solidFill>
            <a:schemeClr val="lt1">
              <a:alpha val="89800"/>
            </a:schemeClr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342900" lvl="0" marL="457200" marR="0" rtl="0" algn="l">
              <a:lnSpc>
                <a:spcPct val="90000"/>
              </a:lnSpc>
              <a:spcBef>
                <a:spcPts val="0"/>
              </a:spcBef>
              <a:buSzPct val="150000"/>
              <a:buChar char="●"/>
            </a:pPr>
            <a:r>
              <a:rPr lang="en"/>
              <a:t>Firewall is the same as looking at the mail by hand</a:t>
            </a:r>
          </a:p>
          <a:p>
            <a:pPr indent="-342900" lvl="0" marL="457200" marR="0" rtl="0" algn="l">
              <a:lnSpc>
                <a:spcPct val="90000"/>
              </a:lnSpc>
              <a:spcBef>
                <a:spcPts val="0"/>
              </a:spcBef>
              <a:buSzPct val="150000"/>
              <a:buChar char="●"/>
            </a:pPr>
            <a:r>
              <a:rPr lang="en"/>
              <a:t>If you want it, you open and keep it</a:t>
            </a:r>
          </a:p>
          <a:p>
            <a:pPr indent="-342900" lvl="0" marL="457200" marR="0" rtl="0" algn="l">
              <a:lnSpc>
                <a:spcPct val="90000"/>
              </a:lnSpc>
              <a:spcBef>
                <a:spcPts val="0"/>
              </a:spcBef>
              <a:buSzPct val="150000"/>
              <a:buChar char="●"/>
            </a:pPr>
            <a:r>
              <a:rPr lang="en"/>
              <a:t>If you don’t want it, your throw it away or ‘drop’ the packet</a:t>
            </a:r>
          </a:p>
        </p:txBody>
      </p:sp>
      <p:pic>
        <p:nvPicPr>
          <p:cNvPr descr="iwqxu.jpg" id="211" name="Shape 2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80850" y="980850"/>
            <a:ext cx="4242399" cy="3181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solidFill>
            <a:schemeClr val="lt1">
              <a:alpha val="89803"/>
            </a:schemeClr>
          </a:solidFill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rgbClr val="CC0000"/>
              </a:buClr>
              <a:buSzPct val="25000"/>
              <a:buFont typeface="Corbel"/>
              <a:buNone/>
            </a:pPr>
            <a:r>
              <a:rPr lang="en"/>
              <a:t>Devices at Home: </a:t>
            </a:r>
            <a:r>
              <a:rPr b="1" i="0" lang="en" sz="2400" u="none" cap="none" strike="noStrike">
                <a:solidFill>
                  <a:srgbClr val="CC0000"/>
                </a:solidFill>
                <a:latin typeface="Corbel"/>
                <a:ea typeface="Corbel"/>
                <a:cs typeface="Corbel"/>
                <a:sym typeface="Corbel"/>
              </a:rPr>
              <a:t> </a:t>
            </a:r>
            <a:br>
              <a:rPr b="1" i="0" lang="en" sz="2400" u="none" cap="none" strike="noStrike">
                <a:solidFill>
                  <a:srgbClr val="CC0000"/>
                </a:solidFill>
                <a:latin typeface="Corbel"/>
                <a:ea typeface="Corbel"/>
                <a:cs typeface="Corbel"/>
                <a:sym typeface="Corbel"/>
              </a:rPr>
            </a:b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rgbClr val="CC0000"/>
              </a:buClr>
              <a:buSzPct val="25000"/>
              <a:buFont typeface="Corbel"/>
              <a:buNone/>
            </a:pPr>
            <a:r>
              <a:rPr lang="en"/>
              <a:t>NIC</a:t>
            </a:r>
          </a:p>
        </p:txBody>
      </p:sp>
      <p:sp>
        <p:nvSpPr>
          <p:cNvPr id="217" name="Shape 217"/>
          <p:cNvSpPr/>
          <p:nvPr>
            <p:ph idx="2" type="pic"/>
          </p:nvPr>
        </p:nvSpPr>
        <p:spPr>
          <a:xfrm>
            <a:off x="3887391" y="740570"/>
            <a:ext cx="4629150" cy="3655218"/>
          </a:xfrm>
          <a:prstGeom prst="roundRect">
            <a:avLst>
              <a:gd fmla="val 16667" name="adj"/>
            </a:avLst>
          </a:prstGeom>
          <a:solidFill>
            <a:schemeClr val="lt1">
              <a:alpha val="89803"/>
            </a:schemeClr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 </a:t>
            </a:r>
          </a:p>
        </p:txBody>
      </p:sp>
      <p:sp>
        <p:nvSpPr>
          <p:cNvPr id="218" name="Shape 218"/>
          <p:cNvSpPr/>
          <p:nvPr>
            <p:ph idx="1" type="body"/>
          </p:nvPr>
        </p:nvSpPr>
        <p:spPr>
          <a:xfrm>
            <a:off x="629841" y="1708316"/>
            <a:ext cx="2949178" cy="2858691"/>
          </a:xfrm>
          <a:prstGeom prst="roundRect">
            <a:avLst>
              <a:gd fmla="val 16667" name="adj"/>
            </a:avLst>
          </a:prstGeom>
          <a:solidFill>
            <a:schemeClr val="lt1">
              <a:alpha val="89803"/>
            </a:schemeClr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342900" lvl="0" marL="457200" marR="0" rtl="0" algn="l">
              <a:lnSpc>
                <a:spcPct val="90000"/>
              </a:lnSpc>
              <a:spcBef>
                <a:spcPts val="0"/>
              </a:spcBef>
              <a:buSzPct val="150000"/>
              <a:buChar char="●"/>
            </a:pPr>
            <a:r>
              <a:rPr lang="en"/>
              <a:t>Network interface card</a:t>
            </a:r>
          </a:p>
          <a:p>
            <a:pPr indent="-342900" lvl="0" marL="457200" marR="0" rtl="0" algn="l">
              <a:lnSpc>
                <a:spcPct val="90000"/>
              </a:lnSpc>
              <a:spcBef>
                <a:spcPts val="0"/>
              </a:spcBef>
              <a:buSzPct val="150000"/>
              <a:buChar char="●"/>
            </a:pPr>
            <a:r>
              <a:rPr lang="en"/>
              <a:t>Allows a device to </a:t>
            </a:r>
            <a:r>
              <a:rPr lang="en"/>
              <a:t>communicate</a:t>
            </a:r>
            <a:r>
              <a:rPr lang="en"/>
              <a:t> with a network</a:t>
            </a:r>
          </a:p>
          <a:p>
            <a:pPr indent="-342900" lvl="0" marL="457200" marR="0" rtl="0" algn="l">
              <a:lnSpc>
                <a:spcPct val="90000"/>
              </a:lnSpc>
              <a:spcBef>
                <a:spcPts val="0"/>
              </a:spcBef>
              <a:buSzPct val="150000"/>
              <a:buChar char="●"/>
            </a:pPr>
            <a:r>
              <a:rPr lang="en"/>
              <a:t>Able to be done with USB, but slower</a:t>
            </a:r>
          </a:p>
          <a:p>
            <a:pPr indent="-342900" lvl="0" marL="457200" marR="0" rtl="0" algn="l">
              <a:lnSpc>
                <a:spcPct val="90000"/>
              </a:lnSpc>
              <a:spcBef>
                <a:spcPts val="0"/>
              </a:spcBef>
              <a:buSzPct val="150000"/>
              <a:buChar char="●"/>
            </a:pPr>
            <a:r>
              <a:rPr lang="en"/>
              <a:t>Wired or wireless</a:t>
            </a:r>
          </a:p>
          <a:p>
            <a:pPr indent="-342900" lvl="0" marL="457200" marR="0" rtl="0" algn="l">
              <a:lnSpc>
                <a:spcPct val="90000"/>
              </a:lnSpc>
              <a:spcBef>
                <a:spcPts val="0"/>
              </a:spcBef>
              <a:buSzPct val="150000"/>
              <a:buChar char="●"/>
            </a:pPr>
            <a:r>
              <a:rPr lang="en"/>
              <a:t>Many laptops have two</a:t>
            </a:r>
          </a:p>
          <a:p>
            <a:pPr indent="-342900" lvl="0" marL="457200" marR="0" rtl="0" algn="l">
              <a:lnSpc>
                <a:spcPct val="90000"/>
              </a:lnSpc>
              <a:spcBef>
                <a:spcPts val="0"/>
              </a:spcBef>
              <a:buSzPct val="150000"/>
              <a:buChar char="●"/>
            </a:pPr>
            <a:r>
              <a:rPr lang="en"/>
              <a:t>Computer can have more than one</a:t>
            </a:r>
          </a:p>
        </p:txBody>
      </p:sp>
      <p:pic>
        <p:nvPicPr>
          <p:cNvPr descr="253068326_60b5338cbb.jpg" id="219" name="Shape 2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0256" y="1138848"/>
            <a:ext cx="4103443" cy="285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 txBox="1"/>
          <p:nvPr>
            <p:ph type="title"/>
          </p:nvPr>
        </p:nvSpPr>
        <p:spPr>
          <a:xfrm>
            <a:off x="629841" y="342900"/>
            <a:ext cx="2949299" cy="1200300"/>
          </a:xfrm>
          <a:prstGeom prst="rect">
            <a:avLst/>
          </a:prstGeom>
          <a:solidFill>
            <a:schemeClr val="lt1">
              <a:alpha val="89800"/>
            </a:schemeClr>
          </a:solidFill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rgbClr val="CC0000"/>
              </a:buClr>
              <a:buSzPct val="25000"/>
              <a:buFont typeface="Corbel"/>
              <a:buNone/>
            </a:pPr>
            <a:r>
              <a:rPr lang="en"/>
              <a:t>Devices at Home: </a:t>
            </a:r>
            <a:r>
              <a:rPr b="1" i="0" lang="en" sz="2400" u="none" cap="none" strike="noStrike">
                <a:solidFill>
                  <a:srgbClr val="CC0000"/>
                </a:solidFill>
                <a:latin typeface="Corbel"/>
                <a:ea typeface="Corbel"/>
                <a:cs typeface="Corbel"/>
                <a:sym typeface="Corbel"/>
              </a:rPr>
              <a:t> </a:t>
            </a:r>
            <a:br>
              <a:rPr b="1" i="0" lang="en" sz="2400" u="none" cap="none" strike="noStrike">
                <a:solidFill>
                  <a:srgbClr val="CC0000"/>
                </a:solidFill>
                <a:latin typeface="Corbel"/>
                <a:ea typeface="Corbel"/>
                <a:cs typeface="Corbel"/>
                <a:sym typeface="Corbel"/>
              </a:rPr>
            </a:b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rgbClr val="CC0000"/>
              </a:buClr>
              <a:buSzPct val="25000"/>
              <a:buFont typeface="Corbel"/>
              <a:buNone/>
            </a:pPr>
            <a:r>
              <a:rPr lang="en"/>
              <a:t>Postal Example</a:t>
            </a:r>
          </a:p>
        </p:txBody>
      </p:sp>
      <p:sp>
        <p:nvSpPr>
          <p:cNvPr id="225" name="Shape 225"/>
          <p:cNvSpPr/>
          <p:nvPr>
            <p:ph idx="2" type="pic"/>
          </p:nvPr>
        </p:nvSpPr>
        <p:spPr>
          <a:xfrm>
            <a:off x="3887391" y="740570"/>
            <a:ext cx="4629300" cy="3655200"/>
          </a:xfrm>
          <a:prstGeom prst="roundRect">
            <a:avLst>
              <a:gd fmla="val 16667" name="adj"/>
            </a:avLst>
          </a:prstGeom>
          <a:solidFill>
            <a:schemeClr val="lt1">
              <a:alpha val="89800"/>
            </a:schemeClr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 </a:t>
            </a:r>
          </a:p>
        </p:txBody>
      </p:sp>
      <p:sp>
        <p:nvSpPr>
          <p:cNvPr id="226" name="Shape 226"/>
          <p:cNvSpPr/>
          <p:nvPr>
            <p:ph idx="1" type="body"/>
          </p:nvPr>
        </p:nvSpPr>
        <p:spPr>
          <a:xfrm>
            <a:off x="629841" y="1708316"/>
            <a:ext cx="2949299" cy="2858699"/>
          </a:xfrm>
          <a:prstGeom prst="roundRect">
            <a:avLst>
              <a:gd fmla="val 16667" name="adj"/>
            </a:avLst>
          </a:prstGeom>
          <a:solidFill>
            <a:schemeClr val="lt1">
              <a:alpha val="89800"/>
            </a:schemeClr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342900" lvl="0" marL="457200" marR="0" rtl="0" algn="l">
              <a:lnSpc>
                <a:spcPct val="90000"/>
              </a:lnSpc>
              <a:spcBef>
                <a:spcPts val="0"/>
              </a:spcBef>
              <a:buSzPct val="150000"/>
              <a:buChar char="●"/>
            </a:pPr>
            <a:r>
              <a:rPr lang="en"/>
              <a:t>A mailbox allows you to send letter</a:t>
            </a:r>
          </a:p>
          <a:p>
            <a:pPr indent="-342900" lvl="0" marL="457200" marR="0" rtl="0" algn="l">
              <a:lnSpc>
                <a:spcPct val="90000"/>
              </a:lnSpc>
              <a:spcBef>
                <a:spcPts val="0"/>
              </a:spcBef>
              <a:buSzPct val="150000"/>
              <a:buChar char="●"/>
            </a:pPr>
            <a:r>
              <a:rPr lang="en"/>
              <a:t>Many people at home might need to send letter, but only one mailbox available</a:t>
            </a:r>
          </a:p>
          <a:p>
            <a:pPr indent="-342900" lvl="0" marL="457200" marR="0" rtl="0" algn="l">
              <a:lnSpc>
                <a:spcPct val="90000"/>
              </a:lnSpc>
              <a:spcBef>
                <a:spcPts val="0"/>
              </a:spcBef>
              <a:buSzPct val="150000"/>
              <a:buChar char="●"/>
            </a:pPr>
            <a:r>
              <a:rPr lang="en"/>
              <a:t>Able to send letters without it, but harder or need to use </a:t>
            </a:r>
            <a:r>
              <a:rPr lang="en"/>
              <a:t>unique</a:t>
            </a:r>
            <a:r>
              <a:rPr lang="en"/>
              <a:t> method</a:t>
            </a:r>
          </a:p>
        </p:txBody>
      </p:sp>
      <p:pic>
        <p:nvPicPr>
          <p:cNvPr descr="mailboxes-275670.jpg" id="227" name="Shape 227"/>
          <p:cNvPicPr preferRelativeResize="0"/>
          <p:nvPr/>
        </p:nvPicPr>
        <p:blipFill rotWithShape="1">
          <a:blip r:embed="rId3">
            <a:alphaModFix/>
          </a:blip>
          <a:srcRect b="9469" l="0" r="0" t="0"/>
          <a:stretch/>
        </p:blipFill>
        <p:spPr>
          <a:xfrm>
            <a:off x="4225224" y="1102087"/>
            <a:ext cx="3953651" cy="29321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solidFill>
            <a:schemeClr val="lt1">
              <a:alpha val="89803"/>
            </a:schemeClr>
          </a:solidFill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rgbClr val="CC0000"/>
              </a:buClr>
              <a:buSzPct val="25000"/>
              <a:buFont typeface="Corbel"/>
              <a:buNone/>
            </a:pPr>
            <a:r>
              <a:rPr lang="en"/>
              <a:t>Devices at Home: </a:t>
            </a:r>
            <a:r>
              <a:rPr b="1" i="0" lang="en" sz="2400" u="none" cap="none" strike="noStrike">
                <a:solidFill>
                  <a:srgbClr val="CC0000"/>
                </a:solidFill>
                <a:latin typeface="Corbel"/>
                <a:ea typeface="Corbel"/>
                <a:cs typeface="Corbel"/>
                <a:sym typeface="Corbel"/>
              </a:rPr>
              <a:t> </a:t>
            </a:r>
            <a:br>
              <a:rPr b="1" i="0" lang="en" sz="2400" u="none" cap="none" strike="noStrike">
                <a:solidFill>
                  <a:srgbClr val="CC0000"/>
                </a:solidFill>
                <a:latin typeface="Corbel"/>
                <a:ea typeface="Corbel"/>
                <a:cs typeface="Corbel"/>
                <a:sym typeface="Corbel"/>
              </a:rPr>
            </a:br>
            <a:br>
              <a:rPr b="1" i="0" lang="en" sz="2400" u="none" cap="none" strike="noStrike">
                <a:solidFill>
                  <a:srgbClr val="CC0000"/>
                </a:solidFill>
                <a:latin typeface="Corbel"/>
                <a:ea typeface="Corbel"/>
                <a:cs typeface="Corbel"/>
                <a:sym typeface="Corbel"/>
              </a:rPr>
            </a:br>
            <a:r>
              <a:rPr b="1" i="0" lang="en" sz="2400" u="none" cap="none" strike="noStrike">
                <a:solidFill>
                  <a:srgbClr val="CC0000"/>
                </a:solidFill>
                <a:latin typeface="Corbel"/>
                <a:ea typeface="Corbel"/>
                <a:cs typeface="Corbel"/>
                <a:sym typeface="Corbel"/>
              </a:rPr>
              <a:t>Network Router</a:t>
            </a:r>
          </a:p>
        </p:txBody>
      </p:sp>
      <p:sp>
        <p:nvSpPr>
          <p:cNvPr id="233" name="Shape 233"/>
          <p:cNvSpPr/>
          <p:nvPr>
            <p:ph idx="2" type="pic"/>
          </p:nvPr>
        </p:nvSpPr>
        <p:spPr>
          <a:xfrm>
            <a:off x="3887391" y="740570"/>
            <a:ext cx="4629150" cy="3655218"/>
          </a:xfrm>
          <a:prstGeom prst="roundRect">
            <a:avLst>
              <a:gd fmla="val 16667" name="adj"/>
            </a:avLst>
          </a:prstGeom>
          <a:solidFill>
            <a:schemeClr val="lt1">
              <a:alpha val="89803"/>
            </a:schemeClr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  </a:t>
            </a:r>
          </a:p>
        </p:txBody>
      </p:sp>
      <p:sp>
        <p:nvSpPr>
          <p:cNvPr id="234" name="Shape 234"/>
          <p:cNvSpPr/>
          <p:nvPr>
            <p:ph idx="1" type="body"/>
          </p:nvPr>
        </p:nvSpPr>
        <p:spPr>
          <a:xfrm>
            <a:off x="629841" y="1708316"/>
            <a:ext cx="2949178" cy="2858691"/>
          </a:xfrm>
          <a:prstGeom prst="roundRect">
            <a:avLst>
              <a:gd fmla="val 16667" name="adj"/>
            </a:avLst>
          </a:prstGeom>
          <a:solidFill>
            <a:schemeClr val="lt1">
              <a:alpha val="89803"/>
            </a:schemeClr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342900" lvl="0" marL="457200" marR="0" rtl="0" algn="l">
              <a:lnSpc>
                <a:spcPct val="90000"/>
              </a:lnSpc>
              <a:spcBef>
                <a:spcPts val="0"/>
              </a:spcBef>
              <a:buSzPct val="150000"/>
              <a:buChar char="●"/>
            </a:pPr>
            <a:r>
              <a:rPr lang="en"/>
              <a:t>Routes network traffic</a:t>
            </a:r>
          </a:p>
          <a:p>
            <a:pPr indent="-342900" lvl="0" marL="457200" marR="0" rtl="0" algn="l">
              <a:lnSpc>
                <a:spcPct val="90000"/>
              </a:lnSpc>
              <a:spcBef>
                <a:spcPts val="0"/>
              </a:spcBef>
              <a:buSzPct val="150000"/>
              <a:buChar char="●"/>
            </a:pPr>
            <a:r>
              <a:rPr lang="en"/>
              <a:t>Routers are on the edge, switches are internal</a:t>
            </a:r>
          </a:p>
          <a:p>
            <a:pPr indent="-342900" lvl="0" marL="457200" marR="0" rtl="0" algn="l">
              <a:lnSpc>
                <a:spcPct val="90000"/>
              </a:lnSpc>
              <a:spcBef>
                <a:spcPts val="0"/>
              </a:spcBef>
              <a:buSzPct val="150000"/>
              <a:buChar char="●"/>
            </a:pPr>
            <a:r>
              <a:rPr lang="en"/>
              <a:t>Harward is fast/expensive</a:t>
            </a:r>
          </a:p>
          <a:p>
            <a:pPr indent="-342900" lvl="0" marL="457200" marR="0" rtl="0" algn="l">
              <a:lnSpc>
                <a:spcPct val="90000"/>
              </a:lnSpc>
              <a:spcBef>
                <a:spcPts val="0"/>
              </a:spcBef>
              <a:buSzPct val="150000"/>
              <a:buChar char="●"/>
            </a:pPr>
            <a:r>
              <a:rPr lang="en"/>
              <a:t>Software is slow/cheap</a:t>
            </a:r>
          </a:p>
          <a:p>
            <a:pPr indent="-342900" lvl="0" marL="457200" marR="0" rtl="0" algn="l">
              <a:lnSpc>
                <a:spcPct val="90000"/>
              </a:lnSpc>
              <a:spcBef>
                <a:spcPts val="0"/>
              </a:spcBef>
              <a:buSzPct val="150000"/>
              <a:buChar char="●"/>
            </a:pPr>
            <a:r>
              <a:rPr lang="en"/>
              <a:t>Dedicated devices</a:t>
            </a:r>
          </a:p>
          <a:p>
            <a:pPr indent="-342900" lvl="0" marL="457200" marR="0" rtl="0" algn="l">
              <a:lnSpc>
                <a:spcPct val="90000"/>
              </a:lnSpc>
              <a:spcBef>
                <a:spcPts val="0"/>
              </a:spcBef>
              <a:buSzPct val="150000"/>
              <a:buChar char="●"/>
            </a:pPr>
            <a:r>
              <a:rPr lang="en"/>
              <a:t>Built into most home wifi routers</a:t>
            </a:r>
          </a:p>
          <a:p>
            <a:pPr indent="-342900" lvl="0" marL="457200" marR="0" rtl="0" algn="l">
              <a:lnSpc>
                <a:spcPct val="90000"/>
              </a:lnSpc>
              <a:spcBef>
                <a:spcPts val="0"/>
              </a:spcBef>
              <a:buSzPct val="150000"/>
              <a:buChar char="●"/>
            </a:pPr>
            <a:r>
              <a:rPr lang="en"/>
              <a:t>Recursive, if it doesn’t know a route, it’ll ask another device</a:t>
            </a:r>
          </a:p>
        </p:txBody>
      </p:sp>
      <p:pic>
        <p:nvPicPr>
          <p:cNvPr descr="2011-11-29_122259.jpg" id="235" name="Shape 2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99012" y="1507287"/>
            <a:ext cx="4205925" cy="212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 txBox="1"/>
          <p:nvPr>
            <p:ph type="title"/>
          </p:nvPr>
        </p:nvSpPr>
        <p:spPr>
          <a:xfrm>
            <a:off x="629841" y="342900"/>
            <a:ext cx="2949299" cy="1200300"/>
          </a:xfrm>
          <a:prstGeom prst="rect">
            <a:avLst/>
          </a:prstGeom>
          <a:solidFill>
            <a:schemeClr val="lt1">
              <a:alpha val="89800"/>
            </a:schemeClr>
          </a:solidFill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rgbClr val="CC0000"/>
              </a:buClr>
              <a:buSzPct val="25000"/>
              <a:buFont typeface="Corbel"/>
              <a:buNone/>
            </a:pPr>
            <a:r>
              <a:rPr lang="en"/>
              <a:t>Devices at Home: </a:t>
            </a:r>
            <a:r>
              <a:rPr b="1" i="0" lang="en" sz="2400" u="none" cap="none" strike="noStrike">
                <a:solidFill>
                  <a:srgbClr val="CC0000"/>
                </a:solidFill>
                <a:latin typeface="Corbel"/>
                <a:ea typeface="Corbel"/>
                <a:cs typeface="Corbel"/>
                <a:sym typeface="Corbel"/>
              </a:rPr>
              <a:t> </a:t>
            </a:r>
            <a:br>
              <a:rPr b="1" i="0" lang="en" sz="2400" u="none" cap="none" strike="noStrike">
                <a:solidFill>
                  <a:srgbClr val="CC0000"/>
                </a:solidFill>
                <a:latin typeface="Corbel"/>
                <a:ea typeface="Corbel"/>
                <a:cs typeface="Corbel"/>
                <a:sym typeface="Corbel"/>
              </a:rPr>
            </a:br>
            <a:br>
              <a:rPr b="1" i="0" lang="en" sz="2400" u="none" cap="none" strike="noStrike">
                <a:solidFill>
                  <a:srgbClr val="CC0000"/>
                </a:solidFill>
                <a:latin typeface="Corbel"/>
                <a:ea typeface="Corbel"/>
                <a:cs typeface="Corbel"/>
                <a:sym typeface="Corbel"/>
              </a:rPr>
            </a:br>
            <a:r>
              <a:rPr lang="en"/>
              <a:t>Postal Example</a:t>
            </a:r>
          </a:p>
        </p:txBody>
      </p:sp>
      <p:sp>
        <p:nvSpPr>
          <p:cNvPr id="241" name="Shape 241"/>
          <p:cNvSpPr/>
          <p:nvPr>
            <p:ph idx="2" type="pic"/>
          </p:nvPr>
        </p:nvSpPr>
        <p:spPr>
          <a:xfrm>
            <a:off x="3887391" y="740570"/>
            <a:ext cx="4629300" cy="3655200"/>
          </a:xfrm>
          <a:prstGeom prst="roundRect">
            <a:avLst>
              <a:gd fmla="val 16667" name="adj"/>
            </a:avLst>
          </a:prstGeom>
          <a:solidFill>
            <a:schemeClr val="lt1">
              <a:alpha val="89800"/>
            </a:schemeClr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  </a:t>
            </a:r>
          </a:p>
        </p:txBody>
      </p:sp>
      <p:sp>
        <p:nvSpPr>
          <p:cNvPr id="242" name="Shape 242"/>
          <p:cNvSpPr/>
          <p:nvPr>
            <p:ph idx="1" type="body"/>
          </p:nvPr>
        </p:nvSpPr>
        <p:spPr>
          <a:xfrm>
            <a:off x="629841" y="1708316"/>
            <a:ext cx="2949299" cy="2858699"/>
          </a:xfrm>
          <a:prstGeom prst="roundRect">
            <a:avLst>
              <a:gd fmla="val 16667" name="adj"/>
            </a:avLst>
          </a:prstGeom>
          <a:solidFill>
            <a:schemeClr val="lt1">
              <a:alpha val="89800"/>
            </a:schemeClr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342900" lvl="0" marL="457200" marR="0" rtl="0" algn="l">
              <a:lnSpc>
                <a:spcPct val="90000"/>
              </a:lnSpc>
              <a:spcBef>
                <a:spcPts val="0"/>
              </a:spcBef>
              <a:buSzPct val="150000"/>
              <a:buChar char="●"/>
            </a:pPr>
            <a:r>
              <a:rPr lang="en"/>
              <a:t>A contacts book acts as a router</a:t>
            </a:r>
          </a:p>
          <a:p>
            <a:pPr indent="-342900" lvl="0" marL="457200" marR="0" rtl="0" algn="l">
              <a:lnSpc>
                <a:spcPct val="90000"/>
              </a:lnSpc>
              <a:spcBef>
                <a:spcPts val="0"/>
              </a:spcBef>
              <a:buSzPct val="150000"/>
              <a:buChar char="●"/>
            </a:pPr>
            <a:r>
              <a:rPr lang="en"/>
              <a:t>You don’t know </a:t>
            </a:r>
            <a:r>
              <a:rPr lang="en"/>
              <a:t>someone's</a:t>
            </a:r>
            <a:r>
              <a:rPr lang="en"/>
              <a:t> address, so you check your contact book</a:t>
            </a:r>
          </a:p>
          <a:p>
            <a:pPr indent="-342900" lvl="0" marL="457200" marR="0" rtl="0" algn="l">
              <a:lnSpc>
                <a:spcPct val="90000"/>
              </a:lnSpc>
              <a:spcBef>
                <a:spcPts val="0"/>
              </a:spcBef>
              <a:buSzPct val="150000"/>
              <a:buChar char="●"/>
            </a:pPr>
            <a:r>
              <a:rPr lang="en"/>
              <a:t>If you don’t have it, you ask a friend</a:t>
            </a:r>
          </a:p>
        </p:txBody>
      </p:sp>
      <p:pic>
        <p:nvPicPr>
          <p:cNvPr descr="contact-book.jpg" id="243" name="Shape 2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11300" y="1139425"/>
            <a:ext cx="4381500" cy="28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 txBox="1"/>
          <p:nvPr>
            <p:ph type="title"/>
          </p:nvPr>
        </p:nvSpPr>
        <p:spPr>
          <a:xfrm>
            <a:off x="629841" y="342900"/>
            <a:ext cx="2949299" cy="1200300"/>
          </a:xfrm>
          <a:prstGeom prst="rect">
            <a:avLst/>
          </a:prstGeom>
          <a:solidFill>
            <a:schemeClr val="lt1">
              <a:alpha val="89800"/>
            </a:schemeClr>
          </a:solidFill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rgbClr val="CC0000"/>
              </a:buClr>
              <a:buSzPct val="25000"/>
              <a:buFont typeface="Corbel"/>
              <a:buNone/>
            </a:pPr>
            <a:r>
              <a:rPr lang="en"/>
              <a:t>Devices at Home:  </a:t>
            </a:r>
            <a:br>
              <a:rPr b="1" i="0" lang="en" sz="2400" u="none" cap="none" strike="noStrike">
                <a:solidFill>
                  <a:srgbClr val="CC0000"/>
                </a:solidFill>
                <a:latin typeface="Corbel"/>
                <a:ea typeface="Corbel"/>
                <a:cs typeface="Corbel"/>
                <a:sym typeface="Corbel"/>
              </a:rPr>
            </a:br>
            <a:br>
              <a:rPr b="1" i="0" lang="en" sz="2400" u="none" cap="none" strike="noStrike">
                <a:solidFill>
                  <a:srgbClr val="CC0000"/>
                </a:solidFill>
                <a:latin typeface="Corbel"/>
                <a:ea typeface="Corbel"/>
                <a:cs typeface="Corbel"/>
                <a:sym typeface="Corbel"/>
              </a:rPr>
            </a:br>
            <a:r>
              <a:rPr lang="en"/>
              <a:t>Modem</a:t>
            </a:r>
          </a:p>
        </p:txBody>
      </p:sp>
      <p:sp>
        <p:nvSpPr>
          <p:cNvPr id="249" name="Shape 249"/>
          <p:cNvSpPr/>
          <p:nvPr>
            <p:ph idx="2" type="pic"/>
          </p:nvPr>
        </p:nvSpPr>
        <p:spPr>
          <a:xfrm>
            <a:off x="3887391" y="740570"/>
            <a:ext cx="4629300" cy="3655200"/>
          </a:xfrm>
          <a:prstGeom prst="roundRect">
            <a:avLst>
              <a:gd fmla="val 16667" name="adj"/>
            </a:avLst>
          </a:prstGeom>
          <a:solidFill>
            <a:schemeClr val="lt1">
              <a:alpha val="89800"/>
            </a:schemeClr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  </a:t>
            </a:r>
          </a:p>
        </p:txBody>
      </p:sp>
      <p:sp>
        <p:nvSpPr>
          <p:cNvPr id="250" name="Shape 250"/>
          <p:cNvSpPr/>
          <p:nvPr>
            <p:ph idx="1" type="body"/>
          </p:nvPr>
        </p:nvSpPr>
        <p:spPr>
          <a:xfrm>
            <a:off x="629841" y="1708316"/>
            <a:ext cx="2949299" cy="2858699"/>
          </a:xfrm>
          <a:prstGeom prst="roundRect">
            <a:avLst>
              <a:gd fmla="val 16667" name="adj"/>
            </a:avLst>
          </a:prstGeom>
          <a:solidFill>
            <a:schemeClr val="lt1">
              <a:alpha val="89800"/>
            </a:schemeClr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342900" lvl="0" marL="457200" marR="0" rtl="0" algn="l">
              <a:lnSpc>
                <a:spcPct val="90000"/>
              </a:lnSpc>
              <a:spcBef>
                <a:spcPts val="0"/>
              </a:spcBef>
              <a:buSzPct val="150000"/>
              <a:buChar char="●"/>
            </a:pPr>
            <a:r>
              <a:rPr lang="en"/>
              <a:t>Modulator-Demodulator</a:t>
            </a:r>
          </a:p>
          <a:p>
            <a:pPr indent="-342900" lvl="0" marL="457200" marR="0" rtl="0" algn="l">
              <a:lnSpc>
                <a:spcPct val="90000"/>
              </a:lnSpc>
              <a:spcBef>
                <a:spcPts val="0"/>
              </a:spcBef>
              <a:buSzPct val="150000"/>
              <a:buChar char="●"/>
            </a:pPr>
            <a:r>
              <a:rPr lang="en"/>
              <a:t>Turns digital computer signal to analog cable/phone signal</a:t>
            </a:r>
          </a:p>
          <a:p>
            <a:pPr indent="-342900" lvl="0" marL="457200" marR="0" rtl="0" algn="l">
              <a:lnSpc>
                <a:spcPct val="90000"/>
              </a:lnSpc>
              <a:spcBef>
                <a:spcPts val="0"/>
              </a:spcBef>
              <a:buSzPct val="150000"/>
              <a:buChar char="●"/>
            </a:pPr>
            <a:r>
              <a:rPr lang="en"/>
              <a:t>Required when using </a:t>
            </a:r>
            <a:r>
              <a:rPr lang="en"/>
              <a:t>internet</a:t>
            </a:r>
            <a:r>
              <a:rPr lang="en"/>
              <a:t> provider infrastructure</a:t>
            </a:r>
          </a:p>
          <a:p>
            <a:pPr indent="-342900" lvl="0" marL="457200" marR="0" rtl="0" algn="l">
              <a:lnSpc>
                <a:spcPct val="90000"/>
              </a:lnSpc>
              <a:spcBef>
                <a:spcPts val="0"/>
              </a:spcBef>
              <a:buSzPct val="150000"/>
              <a:buChar char="●"/>
            </a:pPr>
            <a:r>
              <a:rPr lang="en"/>
              <a:t>Not needed when network is connected directly using only ethernet</a:t>
            </a:r>
          </a:p>
          <a:p>
            <a:pPr indent="-342900" lvl="0" marL="457200" marR="0" rtl="0" algn="l">
              <a:lnSpc>
                <a:spcPct val="90000"/>
              </a:lnSpc>
              <a:spcBef>
                <a:spcPts val="0"/>
              </a:spcBef>
              <a:buSzPct val="150000"/>
              <a:buChar char="●"/>
            </a:pPr>
            <a:r>
              <a:rPr lang="en"/>
              <a:t>Sometimes integrated into home router</a:t>
            </a:r>
          </a:p>
        </p:txBody>
      </p:sp>
      <p:pic>
        <p:nvPicPr>
          <p:cNvPr descr="cable-modem-router-combo.jpg" id="251" name="Shape 2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1000" y="1123587"/>
            <a:ext cx="4362101" cy="2889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  <a:solidFill>
            <a:schemeClr val="lt1">
              <a:alpha val="89800"/>
            </a:scheme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rgbClr val="CC0000"/>
              </a:buClr>
              <a:buSzPct val="25000"/>
              <a:buFont typeface="Corbel"/>
              <a:buNone/>
            </a:pPr>
            <a:r>
              <a:rPr lang="en"/>
              <a:t>What is Networking?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 txBox="1"/>
          <p:nvPr>
            <p:ph type="title"/>
          </p:nvPr>
        </p:nvSpPr>
        <p:spPr>
          <a:xfrm>
            <a:off x="629841" y="342900"/>
            <a:ext cx="2949299" cy="1200300"/>
          </a:xfrm>
          <a:prstGeom prst="rect">
            <a:avLst/>
          </a:prstGeom>
          <a:solidFill>
            <a:schemeClr val="lt1">
              <a:alpha val="89800"/>
            </a:schemeClr>
          </a:solidFill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rgbClr val="CC0000"/>
              </a:buClr>
              <a:buSzPct val="25000"/>
              <a:buFont typeface="Corbel"/>
              <a:buNone/>
            </a:pPr>
            <a:r>
              <a:rPr lang="en"/>
              <a:t>Devices at Home:  </a:t>
            </a:r>
            <a:br>
              <a:rPr b="1" i="0" lang="en" sz="2400" u="none" cap="none" strike="noStrike">
                <a:solidFill>
                  <a:srgbClr val="CC0000"/>
                </a:solidFill>
                <a:latin typeface="Corbel"/>
                <a:ea typeface="Corbel"/>
                <a:cs typeface="Corbel"/>
                <a:sym typeface="Corbel"/>
              </a:rPr>
            </a:br>
            <a:br>
              <a:rPr b="1" i="0" lang="en" sz="2400" u="none" cap="none" strike="noStrike">
                <a:solidFill>
                  <a:srgbClr val="CC0000"/>
                </a:solidFill>
                <a:latin typeface="Corbel"/>
                <a:ea typeface="Corbel"/>
                <a:cs typeface="Corbel"/>
                <a:sym typeface="Corbel"/>
              </a:rPr>
            </a:br>
            <a:r>
              <a:rPr lang="en"/>
              <a:t>Pen or Pencil</a:t>
            </a:r>
          </a:p>
        </p:txBody>
      </p:sp>
      <p:sp>
        <p:nvSpPr>
          <p:cNvPr id="257" name="Shape 257"/>
          <p:cNvSpPr/>
          <p:nvPr>
            <p:ph idx="2" type="pic"/>
          </p:nvPr>
        </p:nvSpPr>
        <p:spPr>
          <a:xfrm>
            <a:off x="3887391" y="740570"/>
            <a:ext cx="4629300" cy="3655200"/>
          </a:xfrm>
          <a:prstGeom prst="roundRect">
            <a:avLst>
              <a:gd fmla="val 16667" name="adj"/>
            </a:avLst>
          </a:prstGeom>
          <a:solidFill>
            <a:schemeClr val="lt1">
              <a:alpha val="89800"/>
            </a:schemeClr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  </a:t>
            </a:r>
          </a:p>
        </p:txBody>
      </p:sp>
      <p:sp>
        <p:nvSpPr>
          <p:cNvPr id="258" name="Shape 258"/>
          <p:cNvSpPr/>
          <p:nvPr>
            <p:ph idx="1" type="body"/>
          </p:nvPr>
        </p:nvSpPr>
        <p:spPr>
          <a:xfrm>
            <a:off x="629841" y="1708316"/>
            <a:ext cx="2949299" cy="2858699"/>
          </a:xfrm>
          <a:prstGeom prst="roundRect">
            <a:avLst>
              <a:gd fmla="val 16667" name="adj"/>
            </a:avLst>
          </a:prstGeom>
          <a:solidFill>
            <a:schemeClr val="lt1">
              <a:alpha val="89800"/>
            </a:schemeClr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342900" lvl="0" marL="457200" marR="0" rtl="0" algn="l">
              <a:lnSpc>
                <a:spcPct val="90000"/>
              </a:lnSpc>
              <a:spcBef>
                <a:spcPts val="0"/>
              </a:spcBef>
              <a:buSzPct val="150000"/>
              <a:buChar char="●"/>
            </a:pPr>
            <a:r>
              <a:rPr lang="en"/>
              <a:t>In you mind you know the address</a:t>
            </a:r>
          </a:p>
          <a:p>
            <a:pPr indent="-342900" lvl="0" marL="457200" marR="0" rtl="0" algn="l">
              <a:lnSpc>
                <a:spcPct val="90000"/>
              </a:lnSpc>
              <a:spcBef>
                <a:spcPts val="0"/>
              </a:spcBef>
              <a:buSzPct val="150000"/>
              <a:buChar char="●"/>
            </a:pPr>
            <a:r>
              <a:rPr lang="en"/>
              <a:t>Pen or pencil allows you to transfer thoughts to letter</a:t>
            </a:r>
          </a:p>
          <a:p>
            <a:pPr indent="-342900" lvl="0" marL="457200" marR="0" rtl="0" algn="l">
              <a:lnSpc>
                <a:spcPct val="90000"/>
              </a:lnSpc>
              <a:spcBef>
                <a:spcPts val="0"/>
              </a:spcBef>
              <a:buSzPct val="150000"/>
              <a:buChar char="●"/>
            </a:pPr>
            <a:r>
              <a:rPr lang="en"/>
              <a:t>Letter contains thoughts in ink and can be read by everyone</a:t>
            </a:r>
          </a:p>
          <a:p>
            <a:pPr indent="-342900" lvl="0" marL="457200" marR="0" rtl="0" algn="l">
              <a:lnSpc>
                <a:spcPct val="90000"/>
              </a:lnSpc>
              <a:spcBef>
                <a:spcPts val="0"/>
              </a:spcBef>
              <a:buSzPct val="150000"/>
              <a:buChar char="●"/>
            </a:pPr>
            <a:r>
              <a:rPr lang="en"/>
              <a:t>Transfers data from one form to another</a:t>
            </a:r>
          </a:p>
        </p:txBody>
      </p:sp>
      <p:pic>
        <p:nvPicPr>
          <p:cNvPr descr="writing-notes-idea-conference.jpg" id="259" name="Shape 2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52169" y="1237999"/>
            <a:ext cx="4499776" cy="26603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  <a:solidFill>
            <a:schemeClr val="lt1">
              <a:alpha val="89800"/>
            </a:scheme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rgbClr val="CC0000"/>
              </a:buClr>
              <a:buSzPct val="25000"/>
              <a:buFont typeface="Corbel"/>
              <a:buNone/>
            </a:pPr>
            <a:r>
              <a:rPr lang="en"/>
              <a:t>Check on Learning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Devices at Home Questions</a:t>
            </a:r>
          </a:p>
        </p:txBody>
      </p:sp>
      <p:sp>
        <p:nvSpPr>
          <p:cNvPr id="270" name="Shape 27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What does a router do?</a:t>
            </a:r>
          </a:p>
          <a:p>
            <a:pPr indent="-228600" lvl="1" marL="914400" rtl="0">
              <a:spcBef>
                <a:spcPts val="0"/>
              </a:spcBef>
              <a:buAutoNum type="alphaLcPeriod"/>
            </a:pPr>
            <a:r>
              <a:rPr lang="en"/>
              <a:t>A networking device that routes traffic</a:t>
            </a:r>
          </a:p>
          <a:p>
            <a:pPr indent="-228600" lvl="1" marL="914400" rtl="0">
              <a:spcBef>
                <a:spcPts val="0"/>
              </a:spcBef>
              <a:buAutoNum type="alphaLcPeriod"/>
            </a:pPr>
            <a:r>
              <a:rPr lang="en"/>
              <a:t>A networking device that switches internal traffic</a:t>
            </a:r>
          </a:p>
          <a:p>
            <a:pPr indent="-228600" lvl="1" marL="914400" rtl="0">
              <a:spcBef>
                <a:spcPts val="0"/>
              </a:spcBef>
              <a:buAutoNum type="alphaLcPeriod"/>
            </a:pPr>
            <a:r>
              <a:rPr lang="en"/>
              <a:t>A computer system that hosts web pages</a:t>
            </a:r>
          </a:p>
          <a:p>
            <a:pPr indent="-228600" lvl="1" marL="914400" rtl="0">
              <a:spcBef>
                <a:spcPts val="0"/>
              </a:spcBef>
              <a:buAutoNum type="alphaLcPeriod"/>
            </a:pPr>
            <a:r>
              <a:rPr lang="en"/>
              <a:t>Google’s special sauce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What does a firewall do?</a:t>
            </a:r>
          </a:p>
          <a:p>
            <a:pPr indent="-228600" lvl="1" marL="914400" rtl="0">
              <a:spcBef>
                <a:spcPts val="0"/>
              </a:spcBef>
              <a:buAutoNum type="alphaLcPeriod"/>
            </a:pPr>
            <a:r>
              <a:rPr lang="en"/>
              <a:t>Reroute network traffic to the server</a:t>
            </a:r>
          </a:p>
          <a:p>
            <a:pPr indent="-228600" lvl="1" marL="914400" rtl="0">
              <a:spcBef>
                <a:spcPts val="0"/>
              </a:spcBef>
              <a:buAutoNum type="alphaLcPeriod"/>
            </a:pPr>
            <a:r>
              <a:rPr lang="en"/>
              <a:t>Encrypts outgoing network traffic </a:t>
            </a:r>
          </a:p>
          <a:p>
            <a:pPr indent="-228600" lvl="1" marL="914400" rtl="0">
              <a:spcBef>
                <a:spcPts val="0"/>
              </a:spcBef>
              <a:buAutoNum type="alphaLcPeriod"/>
            </a:pPr>
            <a:r>
              <a:rPr lang="en"/>
              <a:t>Block network traffic based on rules</a:t>
            </a:r>
          </a:p>
          <a:p>
            <a:pPr indent="-228600" lvl="1" marL="914400" rtl="0">
              <a:spcBef>
                <a:spcPts val="0"/>
              </a:spcBef>
              <a:buAutoNum type="alphaLcPeriod"/>
            </a:pPr>
            <a:r>
              <a:rPr lang="en"/>
              <a:t>Keeps your network traffic lit fam </a:t>
            </a:r>
            <a:r>
              <a:rPr b="1" lang="en" sz="2300">
                <a:latin typeface="Arial"/>
                <a:ea typeface="Arial"/>
                <a:cs typeface="Arial"/>
                <a:sym typeface="Arial"/>
              </a:rPr>
              <a:t>👌</a:t>
            </a:r>
            <a:r>
              <a:rPr lang="en"/>
              <a:t>🔥🔥🔥</a:t>
            </a:r>
          </a:p>
        </p:txBody>
      </p:sp>
      <p:sp>
        <p:nvSpPr>
          <p:cNvPr id="276" name="Shape 27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Devices at Home Questions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Devices at Home Questions</a:t>
            </a:r>
          </a:p>
        </p:txBody>
      </p:sp>
      <p:sp>
        <p:nvSpPr>
          <p:cNvPr id="282" name="Shape 28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What is a NIC?</a:t>
            </a:r>
          </a:p>
          <a:p>
            <a:pPr indent="-228600" lvl="1" marL="914400" rtl="0">
              <a:spcBef>
                <a:spcPts val="0"/>
              </a:spcBef>
              <a:buAutoNum type="alphaLcPeriod"/>
            </a:pPr>
            <a:r>
              <a:rPr lang="en"/>
              <a:t>Not Inside Cuba</a:t>
            </a:r>
          </a:p>
          <a:p>
            <a:pPr indent="-228600" lvl="1" marL="914400" rtl="0">
              <a:spcBef>
                <a:spcPts val="0"/>
              </a:spcBef>
              <a:buAutoNum type="alphaLcPeriod"/>
            </a:pPr>
            <a:r>
              <a:rPr lang="en"/>
              <a:t>New Internal Cubical</a:t>
            </a:r>
          </a:p>
          <a:p>
            <a:pPr indent="-228600" lvl="1" marL="914400" rtl="0">
              <a:spcBef>
                <a:spcPts val="0"/>
              </a:spcBef>
              <a:buAutoNum type="alphaLcPeriod"/>
            </a:pPr>
            <a:r>
              <a:rPr lang="en"/>
              <a:t>Nice Ice Cream</a:t>
            </a:r>
          </a:p>
          <a:p>
            <a:pPr indent="-228600" lvl="1" marL="914400" rtl="0">
              <a:spcBef>
                <a:spcPts val="0"/>
              </a:spcBef>
              <a:buAutoNum type="alphaLcPeriod"/>
            </a:pPr>
            <a:r>
              <a:rPr lang="en"/>
              <a:t>Network Interface Card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Devices at Home Questions</a:t>
            </a:r>
          </a:p>
        </p:txBody>
      </p:sp>
      <p:sp>
        <p:nvSpPr>
          <p:cNvPr id="288" name="Shape 28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How is a switch different from a router</a:t>
            </a:r>
          </a:p>
          <a:p>
            <a:pPr indent="-228600" lvl="1" marL="914400" rtl="0">
              <a:spcBef>
                <a:spcPts val="0"/>
              </a:spcBef>
              <a:buAutoNum type="alphaLcPeriod"/>
            </a:pPr>
            <a:r>
              <a:rPr lang="en"/>
              <a:t>You can turn it off and on with a switch</a:t>
            </a:r>
          </a:p>
          <a:p>
            <a:pPr indent="-228600" lvl="1" marL="914400" rtl="0">
              <a:spcBef>
                <a:spcPts val="0"/>
              </a:spcBef>
              <a:buAutoNum type="alphaLcPeriod"/>
            </a:pPr>
            <a:r>
              <a:rPr lang="en"/>
              <a:t>A switch routes internal traffic, a router external</a:t>
            </a:r>
          </a:p>
          <a:p>
            <a:pPr indent="-228600" lvl="1" marL="914400" rtl="0">
              <a:spcBef>
                <a:spcPts val="0"/>
              </a:spcBef>
              <a:buAutoNum type="alphaLcPeriod"/>
            </a:pPr>
            <a:r>
              <a:rPr lang="en"/>
              <a:t>When it’s lit, it does the </a:t>
            </a:r>
            <a:r>
              <a:rPr lang="en"/>
              <a:t>splits</a:t>
            </a:r>
          </a:p>
          <a:p>
            <a:pPr indent="-228600" lvl="1" marL="914400" rtl="0">
              <a:spcBef>
                <a:spcPts val="0"/>
              </a:spcBef>
              <a:buAutoNum type="alphaLcPeriod"/>
            </a:pPr>
            <a:r>
              <a:rPr lang="en"/>
              <a:t>It can turn up instantly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hape 29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Devices at Home Answers</a:t>
            </a:r>
          </a:p>
        </p:txBody>
      </p:sp>
      <p:sp>
        <p:nvSpPr>
          <p:cNvPr id="294" name="Shape 29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What is a router?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A networking device that routes traffic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/>
              <a:t>What does a firewall do?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Blocks traffic based on rules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/>
              <a:t>What is a NIC?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Network Interface Card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/>
              <a:t>How is a switch different from a router?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A switch routes internal traffic, a router external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Shape 299"/>
          <p:cNvSpPr txBox="1"/>
          <p:nvPr>
            <p:ph type="title"/>
          </p:nvPr>
        </p:nvSpPr>
        <p:spPr>
          <a:xfrm>
            <a:off x="671250" y="2141250"/>
            <a:ext cx="7852199" cy="861000"/>
          </a:xfrm>
          <a:prstGeom prst="rect">
            <a:avLst/>
          </a:prstGeom>
          <a:solidFill>
            <a:schemeClr val="lt1">
              <a:alpha val="89803"/>
            </a:scheme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rgbClr val="CC0000"/>
              </a:buClr>
              <a:buSzPct val="25000"/>
              <a:buFont typeface="Corbel"/>
              <a:buNone/>
            </a:pPr>
            <a:r>
              <a:rPr lang="en"/>
              <a:t>The World Wide Web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 txBox="1"/>
          <p:nvPr>
            <p:ph type="title"/>
          </p:nvPr>
        </p:nvSpPr>
        <p:spPr>
          <a:xfrm>
            <a:off x="629841" y="342900"/>
            <a:ext cx="2949299" cy="1200300"/>
          </a:xfrm>
          <a:prstGeom prst="rect">
            <a:avLst/>
          </a:prstGeom>
          <a:solidFill>
            <a:schemeClr val="lt1">
              <a:alpha val="89800"/>
            </a:schemeClr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rgbClr val="CC0000"/>
              </a:buClr>
              <a:buSzPct val="25000"/>
              <a:buFont typeface="Corbel"/>
              <a:buNone/>
            </a:pPr>
            <a:r>
              <a:rPr lang="en"/>
              <a:t>The World Wide Web</a:t>
            </a:r>
          </a:p>
        </p:txBody>
      </p:sp>
      <p:sp>
        <p:nvSpPr>
          <p:cNvPr id="305" name="Shape 305"/>
          <p:cNvSpPr/>
          <p:nvPr>
            <p:ph idx="2" type="pic"/>
          </p:nvPr>
        </p:nvSpPr>
        <p:spPr>
          <a:xfrm>
            <a:off x="3887391" y="740570"/>
            <a:ext cx="4629300" cy="3655200"/>
          </a:xfrm>
          <a:prstGeom prst="roundRect">
            <a:avLst>
              <a:gd fmla="val 16667" name="adj"/>
            </a:avLst>
          </a:prstGeom>
          <a:solidFill>
            <a:schemeClr val="lt1">
              <a:alpha val="89800"/>
            </a:schemeClr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  </a:t>
            </a:r>
          </a:p>
        </p:txBody>
      </p:sp>
      <p:sp>
        <p:nvSpPr>
          <p:cNvPr id="306" name="Shape 306"/>
          <p:cNvSpPr/>
          <p:nvPr>
            <p:ph idx="1" type="body"/>
          </p:nvPr>
        </p:nvSpPr>
        <p:spPr>
          <a:xfrm>
            <a:off x="629841" y="1708316"/>
            <a:ext cx="2949299" cy="2858699"/>
          </a:xfrm>
          <a:prstGeom prst="roundRect">
            <a:avLst>
              <a:gd fmla="val 16667" name="adj"/>
            </a:avLst>
          </a:prstGeom>
          <a:solidFill>
            <a:schemeClr val="lt1">
              <a:alpha val="89800"/>
            </a:schemeClr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342900" lvl="0" marL="457200" marR="0" rtl="0" algn="l">
              <a:lnSpc>
                <a:spcPct val="90000"/>
              </a:lnSpc>
              <a:spcBef>
                <a:spcPts val="0"/>
              </a:spcBef>
              <a:buSzPct val="150000"/>
              <a:buChar char="●"/>
            </a:pPr>
            <a:r>
              <a:rPr lang="en"/>
              <a:t>Computer are cool, but better when connected</a:t>
            </a:r>
          </a:p>
          <a:p>
            <a:pPr indent="-342900" lvl="0" marL="457200" marR="0" rtl="0" algn="l">
              <a:lnSpc>
                <a:spcPct val="90000"/>
              </a:lnSpc>
              <a:spcBef>
                <a:spcPts val="0"/>
              </a:spcBef>
              <a:buSzPct val="150000"/>
              <a:buChar char="●"/>
            </a:pPr>
            <a:r>
              <a:rPr lang="en"/>
              <a:t>World wide network of computers</a:t>
            </a:r>
          </a:p>
          <a:p>
            <a:pPr indent="-342900" lvl="0" marL="457200" marR="0" rtl="0" algn="l">
              <a:lnSpc>
                <a:spcPct val="90000"/>
              </a:lnSpc>
              <a:spcBef>
                <a:spcPts val="0"/>
              </a:spcBef>
              <a:buSzPct val="150000"/>
              <a:buChar char="●"/>
            </a:pPr>
            <a:r>
              <a:rPr lang="en"/>
              <a:t>Allows the sharing of critical news and information</a:t>
            </a:r>
          </a:p>
          <a:p>
            <a:pPr indent="-342900" lvl="0" marL="457200" marR="0" rtl="0" algn="l">
              <a:lnSpc>
                <a:spcPct val="90000"/>
              </a:lnSpc>
              <a:spcBef>
                <a:spcPts val="0"/>
              </a:spcBef>
              <a:buSzPct val="150000"/>
              <a:buChar char="●"/>
            </a:pPr>
            <a:r>
              <a:rPr lang="en"/>
              <a:t>Better, share dank af memes</a:t>
            </a:r>
          </a:p>
        </p:txBody>
      </p:sp>
      <p:pic>
        <p:nvPicPr>
          <p:cNvPr descr="2016-memes-efasty-foxy-january-february-march-april-july-august-6874355.png" id="307" name="Shape 307"/>
          <p:cNvPicPr preferRelativeResize="0"/>
          <p:nvPr/>
        </p:nvPicPr>
        <p:blipFill rotWithShape="1">
          <a:blip r:embed="rId3">
            <a:alphaModFix/>
          </a:blip>
          <a:srcRect b="11205" l="0" r="0" t="0"/>
          <a:stretch/>
        </p:blipFill>
        <p:spPr>
          <a:xfrm>
            <a:off x="4537176" y="900675"/>
            <a:ext cx="3329750" cy="3334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 txBox="1"/>
          <p:nvPr>
            <p:ph type="title"/>
          </p:nvPr>
        </p:nvSpPr>
        <p:spPr>
          <a:xfrm>
            <a:off x="629841" y="342900"/>
            <a:ext cx="2949299" cy="1200300"/>
          </a:xfrm>
          <a:prstGeom prst="rect">
            <a:avLst/>
          </a:prstGeom>
          <a:solidFill>
            <a:schemeClr val="lt1">
              <a:alpha val="89800"/>
            </a:schemeClr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rgbClr val="CC0000"/>
              </a:buClr>
              <a:buSzPct val="25000"/>
              <a:buFont typeface="Corbel"/>
              <a:buNone/>
            </a:pPr>
            <a:r>
              <a:rPr lang="en"/>
              <a:t>The World Wide Web</a:t>
            </a:r>
          </a:p>
        </p:txBody>
      </p:sp>
      <p:sp>
        <p:nvSpPr>
          <p:cNvPr id="313" name="Shape 313"/>
          <p:cNvSpPr/>
          <p:nvPr>
            <p:ph idx="2" type="pic"/>
          </p:nvPr>
        </p:nvSpPr>
        <p:spPr>
          <a:xfrm>
            <a:off x="3887391" y="740570"/>
            <a:ext cx="4629300" cy="3655200"/>
          </a:xfrm>
          <a:prstGeom prst="roundRect">
            <a:avLst>
              <a:gd fmla="val 16667" name="adj"/>
            </a:avLst>
          </a:prstGeom>
          <a:solidFill>
            <a:schemeClr val="lt1">
              <a:alpha val="89800"/>
            </a:schemeClr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  </a:t>
            </a:r>
          </a:p>
        </p:txBody>
      </p:sp>
      <p:sp>
        <p:nvSpPr>
          <p:cNvPr id="314" name="Shape 314"/>
          <p:cNvSpPr/>
          <p:nvPr>
            <p:ph idx="1" type="body"/>
          </p:nvPr>
        </p:nvSpPr>
        <p:spPr>
          <a:xfrm>
            <a:off x="629841" y="1708316"/>
            <a:ext cx="2949299" cy="2858699"/>
          </a:xfrm>
          <a:prstGeom prst="roundRect">
            <a:avLst>
              <a:gd fmla="val 16667" name="adj"/>
            </a:avLst>
          </a:prstGeom>
          <a:solidFill>
            <a:schemeClr val="lt1">
              <a:alpha val="89800"/>
            </a:schemeClr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342900" lvl="0" marL="457200" marR="0" rtl="0" algn="l">
              <a:lnSpc>
                <a:spcPct val="90000"/>
              </a:lnSpc>
              <a:spcBef>
                <a:spcPts val="0"/>
              </a:spcBef>
              <a:buSzPct val="150000"/>
              <a:buChar char="●"/>
            </a:pPr>
            <a:r>
              <a:rPr lang="en"/>
              <a:t>What you’ll learn:</a:t>
            </a:r>
          </a:p>
          <a:p>
            <a:pPr indent="-342900" lvl="0" marL="457200" marR="0" rtl="0" algn="l">
              <a:lnSpc>
                <a:spcPct val="90000"/>
              </a:lnSpc>
              <a:spcBef>
                <a:spcPts val="0"/>
              </a:spcBef>
              <a:buSzPct val="150000"/>
              <a:buChar char="●"/>
            </a:pPr>
            <a:r>
              <a:rPr lang="en"/>
              <a:t>Basics of how devices communicate</a:t>
            </a:r>
          </a:p>
          <a:p>
            <a:pPr indent="-342900" lvl="0" marL="457200" marR="0" rtl="0" algn="l">
              <a:lnSpc>
                <a:spcPct val="90000"/>
              </a:lnSpc>
              <a:spcBef>
                <a:spcPts val="0"/>
              </a:spcBef>
              <a:buSzPct val="150000"/>
              <a:buChar char="●"/>
            </a:pPr>
            <a:r>
              <a:rPr lang="en"/>
              <a:t>How programs and applications send information</a:t>
            </a:r>
          </a:p>
        </p:txBody>
      </p:sp>
      <p:pic>
        <p:nvPicPr>
          <p:cNvPr descr="51K5MWCVQAL.jpg" id="315" name="Shape 3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5337" y="776725"/>
            <a:ext cx="3053425" cy="3590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/>
          <p:nvPr>
            <p:ph type="title"/>
          </p:nvPr>
        </p:nvSpPr>
        <p:spPr>
          <a:xfrm>
            <a:off x="629841" y="342900"/>
            <a:ext cx="2949299" cy="1200300"/>
          </a:xfrm>
          <a:prstGeom prst="rect">
            <a:avLst/>
          </a:prstGeom>
          <a:solidFill>
            <a:schemeClr val="lt1">
              <a:alpha val="89800"/>
            </a:schemeClr>
          </a:solidFill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rgbClr val="CC0000"/>
              </a:buClr>
              <a:buSzPct val="25000"/>
              <a:buFont typeface="Corbel"/>
              <a:buNone/>
            </a:pPr>
            <a:r>
              <a:rPr lang="en"/>
              <a:t>What is Networking?</a:t>
            </a:r>
          </a:p>
        </p:txBody>
      </p:sp>
      <p:sp>
        <p:nvSpPr>
          <p:cNvPr id="121" name="Shape 121"/>
          <p:cNvSpPr/>
          <p:nvPr>
            <p:ph idx="2" type="pic"/>
          </p:nvPr>
        </p:nvSpPr>
        <p:spPr>
          <a:xfrm>
            <a:off x="3887391" y="740570"/>
            <a:ext cx="4629300" cy="3655200"/>
          </a:xfrm>
          <a:prstGeom prst="roundRect">
            <a:avLst>
              <a:gd fmla="val 16667" name="adj"/>
            </a:avLst>
          </a:prstGeom>
          <a:solidFill>
            <a:schemeClr val="lt1">
              <a:alpha val="89800"/>
            </a:schemeClr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  </a:t>
            </a:r>
          </a:p>
        </p:txBody>
      </p:sp>
      <p:sp>
        <p:nvSpPr>
          <p:cNvPr id="122" name="Shape 122"/>
          <p:cNvSpPr/>
          <p:nvPr>
            <p:ph idx="1" type="body"/>
          </p:nvPr>
        </p:nvSpPr>
        <p:spPr>
          <a:xfrm>
            <a:off x="629841" y="1708316"/>
            <a:ext cx="2949299" cy="2858699"/>
          </a:xfrm>
          <a:prstGeom prst="roundRect">
            <a:avLst>
              <a:gd fmla="val 16667" name="adj"/>
            </a:avLst>
          </a:prstGeom>
          <a:solidFill>
            <a:schemeClr val="lt1">
              <a:alpha val="89800"/>
            </a:schemeClr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342900" lvl="0" marL="457200" marR="0" rtl="0" algn="l">
              <a:lnSpc>
                <a:spcPct val="90000"/>
              </a:lnSpc>
              <a:spcBef>
                <a:spcPts val="0"/>
              </a:spcBef>
              <a:buSzPct val="150000"/>
              <a:buChar char="●"/>
            </a:pPr>
            <a:r>
              <a:rPr lang="en"/>
              <a:t>A standard for sending and receiving information</a:t>
            </a:r>
          </a:p>
          <a:p>
            <a:pPr indent="-342900" lvl="0" marL="457200" marR="0" rtl="0" algn="l">
              <a:lnSpc>
                <a:spcPct val="90000"/>
              </a:lnSpc>
              <a:spcBef>
                <a:spcPts val="0"/>
              </a:spcBef>
              <a:buSzPct val="150000"/>
              <a:buChar char="●"/>
            </a:pPr>
            <a:r>
              <a:rPr lang="en"/>
              <a:t>Early postal routes were ‘networked’</a:t>
            </a:r>
          </a:p>
          <a:p>
            <a:pPr indent="-342900" lvl="0" marL="457200" marR="0" rtl="0" algn="l">
              <a:lnSpc>
                <a:spcPct val="90000"/>
              </a:lnSpc>
              <a:spcBef>
                <a:spcPts val="0"/>
              </a:spcBef>
              <a:buSzPct val="150000"/>
              <a:buChar char="●"/>
            </a:pPr>
            <a:r>
              <a:rPr lang="en"/>
              <a:t>Also applies to computer systems</a:t>
            </a:r>
          </a:p>
          <a:p>
            <a:pPr indent="-342900" lvl="0" marL="457200" marR="0" rtl="0" algn="l">
              <a:lnSpc>
                <a:spcPct val="90000"/>
              </a:lnSpc>
              <a:spcBef>
                <a:spcPts val="0"/>
              </a:spcBef>
              <a:buSzPct val="150000"/>
              <a:buChar char="●"/>
            </a:pPr>
            <a:r>
              <a:rPr lang="en"/>
              <a:t>Able to send, receive, and process information, or ‘packets’</a:t>
            </a:r>
          </a:p>
        </p:txBody>
      </p:sp>
      <p:pic>
        <p:nvPicPr>
          <p:cNvPr descr="7977noc9802.jpg" id="123" name="Shape 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87400" y="1332468"/>
            <a:ext cx="4629299" cy="24714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  <a:solidFill>
            <a:schemeClr val="lt1">
              <a:alpha val="89800"/>
            </a:scheme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rgbClr val="CC0000"/>
              </a:buClr>
              <a:buSzPct val="25000"/>
              <a:buFont typeface="Corbel"/>
              <a:buNone/>
            </a:pPr>
            <a:r>
              <a:rPr lang="en"/>
              <a:t>The Wide </a:t>
            </a:r>
            <a:r>
              <a:rPr b="1" i="0" lang="en" sz="3600" u="none" cap="none" strike="noStrike">
                <a:solidFill>
                  <a:srgbClr val="CC0000"/>
                </a:solidFill>
                <a:latin typeface="Corbel"/>
                <a:ea typeface="Corbel"/>
                <a:cs typeface="Corbel"/>
                <a:sym typeface="Corbel"/>
              </a:rPr>
              <a:t>Internet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Shape 325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solidFill>
            <a:schemeClr val="lt1">
              <a:alpha val="89803"/>
            </a:schemeClr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rgbClr val="CC0000"/>
              </a:buClr>
              <a:buSzPct val="25000"/>
              <a:buFont typeface="Corbel"/>
              <a:buNone/>
            </a:pPr>
            <a:r>
              <a:rPr lang="en"/>
              <a:t>The Wide Internet:</a:t>
            </a:r>
            <a:br>
              <a:rPr b="1" i="0" lang="en" sz="2400" u="none" cap="none" strike="noStrike">
                <a:solidFill>
                  <a:srgbClr val="CC0000"/>
                </a:solidFill>
                <a:latin typeface="Corbel"/>
                <a:ea typeface="Corbel"/>
                <a:cs typeface="Corbel"/>
                <a:sym typeface="Corbel"/>
              </a:rPr>
            </a:br>
            <a:br>
              <a:rPr b="1" i="0" lang="en" sz="2400" u="none" cap="none" strike="noStrike">
                <a:solidFill>
                  <a:srgbClr val="CC0000"/>
                </a:solidFill>
                <a:latin typeface="Corbel"/>
                <a:ea typeface="Corbel"/>
                <a:cs typeface="Corbel"/>
                <a:sym typeface="Corbel"/>
              </a:rPr>
            </a:br>
            <a:r>
              <a:rPr b="1" i="0" lang="en" sz="2400" u="none" cap="none" strike="noStrike">
                <a:solidFill>
                  <a:srgbClr val="CC0000"/>
                </a:solidFill>
                <a:latin typeface="Corbel"/>
                <a:ea typeface="Corbel"/>
                <a:cs typeface="Corbel"/>
                <a:sym typeface="Corbel"/>
              </a:rPr>
              <a:t>Websites &amp; Browsers </a:t>
            </a:r>
          </a:p>
        </p:txBody>
      </p:sp>
      <p:sp>
        <p:nvSpPr>
          <p:cNvPr id="326" name="Shape 326"/>
          <p:cNvSpPr/>
          <p:nvPr>
            <p:ph idx="2" type="pic"/>
          </p:nvPr>
        </p:nvSpPr>
        <p:spPr>
          <a:xfrm>
            <a:off x="3887391" y="740570"/>
            <a:ext cx="4629150" cy="3655218"/>
          </a:xfrm>
          <a:prstGeom prst="roundRect">
            <a:avLst>
              <a:gd fmla="val 16667" name="adj"/>
            </a:avLst>
          </a:prstGeom>
          <a:solidFill>
            <a:schemeClr val="lt1">
              <a:alpha val="89803"/>
            </a:schemeClr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27" name="Shape 327"/>
          <p:cNvSpPr/>
          <p:nvPr>
            <p:ph idx="1" type="body"/>
          </p:nvPr>
        </p:nvSpPr>
        <p:spPr>
          <a:xfrm>
            <a:off x="629841" y="1708316"/>
            <a:ext cx="2949178" cy="2858691"/>
          </a:xfrm>
          <a:prstGeom prst="roundRect">
            <a:avLst>
              <a:gd fmla="val 16667" name="adj"/>
            </a:avLst>
          </a:prstGeom>
          <a:solidFill>
            <a:schemeClr val="lt1">
              <a:alpha val="89803"/>
            </a:schemeClr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342900" lvl="0" marL="457200" marR="0" rtl="0" algn="l">
              <a:lnSpc>
                <a:spcPct val="90000"/>
              </a:lnSpc>
              <a:spcBef>
                <a:spcPts val="0"/>
              </a:spcBef>
              <a:buSzPct val="150000"/>
              <a:buChar char="●"/>
            </a:pPr>
            <a:r>
              <a:rPr lang="en"/>
              <a:t>Client-server model</a:t>
            </a:r>
          </a:p>
          <a:p>
            <a:pPr indent="-342900" lvl="0" marL="457200" marR="0" rtl="0" algn="l">
              <a:lnSpc>
                <a:spcPct val="90000"/>
              </a:lnSpc>
              <a:spcBef>
                <a:spcPts val="0"/>
              </a:spcBef>
              <a:buSzPct val="150000"/>
              <a:buChar char="●"/>
            </a:pPr>
            <a:r>
              <a:rPr lang="en"/>
              <a:t>Client is web browser, like you compter</a:t>
            </a:r>
          </a:p>
          <a:p>
            <a:pPr indent="-342900" lvl="0" marL="457200" marR="0" rtl="0" algn="l">
              <a:lnSpc>
                <a:spcPct val="90000"/>
              </a:lnSpc>
              <a:spcBef>
                <a:spcPts val="0"/>
              </a:spcBef>
              <a:buSzPct val="150000"/>
              <a:buChar char="●"/>
            </a:pPr>
            <a:r>
              <a:rPr lang="en"/>
              <a:t>Server is website, a computer in the cloud</a:t>
            </a:r>
          </a:p>
          <a:p>
            <a:pPr indent="-342900" lvl="0" marL="457200" marR="0" rtl="0" algn="l">
              <a:lnSpc>
                <a:spcPct val="90000"/>
              </a:lnSpc>
              <a:spcBef>
                <a:spcPts val="0"/>
              </a:spcBef>
              <a:buSzPct val="150000"/>
              <a:buChar char="●"/>
            </a:pPr>
            <a:r>
              <a:rPr lang="en"/>
              <a:t>Client request page from server</a:t>
            </a:r>
          </a:p>
          <a:p>
            <a:pPr indent="-342900" lvl="0" marL="457200" marR="0" rtl="0" algn="l">
              <a:lnSpc>
                <a:spcPct val="90000"/>
              </a:lnSpc>
              <a:spcBef>
                <a:spcPts val="0"/>
              </a:spcBef>
              <a:buSzPct val="150000"/>
              <a:buChar char="●"/>
            </a:pPr>
            <a:r>
              <a:rPr lang="en"/>
              <a:t>Server  ‘serves’ it to the client</a:t>
            </a:r>
          </a:p>
        </p:txBody>
      </p:sp>
      <p:pic>
        <p:nvPicPr>
          <p:cNvPr descr="client_server.jpg" id="328" name="Shape 3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8600" y="928900"/>
            <a:ext cx="3956950" cy="330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Shape 333"/>
          <p:cNvSpPr txBox="1"/>
          <p:nvPr>
            <p:ph type="title"/>
          </p:nvPr>
        </p:nvSpPr>
        <p:spPr>
          <a:xfrm>
            <a:off x="629841" y="342900"/>
            <a:ext cx="2949299" cy="1200300"/>
          </a:xfrm>
          <a:prstGeom prst="rect">
            <a:avLst/>
          </a:prstGeom>
          <a:solidFill>
            <a:schemeClr val="lt1">
              <a:alpha val="89800"/>
            </a:schemeClr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rgbClr val="CC0000"/>
              </a:buClr>
              <a:buSzPct val="25000"/>
              <a:buFont typeface="Corbel"/>
              <a:buNone/>
            </a:pPr>
            <a:r>
              <a:rPr lang="en"/>
              <a:t>The Wide Internet:</a:t>
            </a:r>
            <a:br>
              <a:rPr b="1" i="0" lang="en" sz="2400" u="none" cap="none" strike="noStrike">
                <a:solidFill>
                  <a:srgbClr val="CC0000"/>
                </a:solidFill>
                <a:latin typeface="Corbel"/>
                <a:ea typeface="Corbel"/>
                <a:cs typeface="Corbel"/>
                <a:sym typeface="Corbel"/>
              </a:rPr>
            </a:br>
            <a:br>
              <a:rPr b="1" i="0" lang="en" sz="2400" u="none" cap="none" strike="noStrike">
                <a:solidFill>
                  <a:srgbClr val="CC0000"/>
                </a:solidFill>
                <a:latin typeface="Corbel"/>
                <a:ea typeface="Corbel"/>
                <a:cs typeface="Corbel"/>
                <a:sym typeface="Corbel"/>
              </a:rPr>
            </a:br>
            <a:r>
              <a:rPr lang="en"/>
              <a:t>Postal Example</a:t>
            </a:r>
          </a:p>
        </p:txBody>
      </p:sp>
      <p:sp>
        <p:nvSpPr>
          <p:cNvPr id="334" name="Shape 334"/>
          <p:cNvSpPr/>
          <p:nvPr>
            <p:ph idx="2" type="pic"/>
          </p:nvPr>
        </p:nvSpPr>
        <p:spPr>
          <a:xfrm>
            <a:off x="3887391" y="740570"/>
            <a:ext cx="4629300" cy="3655200"/>
          </a:xfrm>
          <a:prstGeom prst="roundRect">
            <a:avLst>
              <a:gd fmla="val 16667" name="adj"/>
            </a:avLst>
          </a:prstGeom>
          <a:solidFill>
            <a:schemeClr val="lt1">
              <a:alpha val="89800"/>
            </a:schemeClr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  </a:t>
            </a:r>
          </a:p>
        </p:txBody>
      </p:sp>
      <p:sp>
        <p:nvSpPr>
          <p:cNvPr id="335" name="Shape 335"/>
          <p:cNvSpPr/>
          <p:nvPr>
            <p:ph idx="1" type="body"/>
          </p:nvPr>
        </p:nvSpPr>
        <p:spPr>
          <a:xfrm>
            <a:off x="629841" y="1708316"/>
            <a:ext cx="2949299" cy="2858699"/>
          </a:xfrm>
          <a:prstGeom prst="roundRect">
            <a:avLst>
              <a:gd fmla="val 16667" name="adj"/>
            </a:avLst>
          </a:prstGeom>
          <a:solidFill>
            <a:schemeClr val="lt1">
              <a:alpha val="89800"/>
            </a:schemeClr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342900" lvl="0" marL="457200" marR="0" rtl="0" algn="l">
              <a:lnSpc>
                <a:spcPct val="90000"/>
              </a:lnSpc>
              <a:spcBef>
                <a:spcPts val="0"/>
              </a:spcBef>
              <a:buSzPct val="150000"/>
              <a:buChar char="●"/>
            </a:pPr>
            <a:r>
              <a:rPr lang="en"/>
              <a:t>Magazine subscriptions are like websites</a:t>
            </a:r>
          </a:p>
          <a:p>
            <a:pPr indent="-342900" lvl="0" marL="457200" marR="0" rtl="0" algn="l">
              <a:lnSpc>
                <a:spcPct val="90000"/>
              </a:lnSpc>
              <a:spcBef>
                <a:spcPts val="0"/>
              </a:spcBef>
              <a:buSzPct val="150000"/>
              <a:buChar char="●"/>
            </a:pPr>
            <a:r>
              <a:rPr lang="en"/>
              <a:t>You request a magazine from a company by sending a message</a:t>
            </a:r>
          </a:p>
          <a:p>
            <a:pPr indent="-342900" lvl="0" marL="457200" marR="0" rtl="0" algn="l">
              <a:lnSpc>
                <a:spcPct val="90000"/>
              </a:lnSpc>
              <a:spcBef>
                <a:spcPts val="0"/>
              </a:spcBef>
              <a:buSzPct val="150000"/>
              <a:buChar char="●"/>
            </a:pPr>
            <a:r>
              <a:rPr lang="en"/>
              <a:t>They reply with a </a:t>
            </a:r>
            <a:r>
              <a:rPr lang="en"/>
              <a:t>magazine</a:t>
            </a:r>
            <a:r>
              <a:rPr lang="en"/>
              <a:t> for you to read</a:t>
            </a:r>
          </a:p>
          <a:p>
            <a:pPr indent="-342900" lvl="0" marL="457200" marR="0" rtl="0" algn="l">
              <a:lnSpc>
                <a:spcPct val="90000"/>
              </a:lnSpc>
              <a:spcBef>
                <a:spcPts val="0"/>
              </a:spcBef>
              <a:buSzPct val="150000"/>
              <a:buChar char="●"/>
            </a:pPr>
            <a:r>
              <a:rPr lang="en"/>
              <a:t>Same as requesting a </a:t>
            </a:r>
            <a:r>
              <a:rPr lang="en"/>
              <a:t>web page</a:t>
            </a:r>
            <a:r>
              <a:rPr lang="en"/>
              <a:t> and viewing it when received</a:t>
            </a:r>
          </a:p>
        </p:txBody>
      </p:sp>
      <p:pic>
        <p:nvPicPr>
          <p:cNvPr descr="magazine-main_Full.jpg" id="336" name="Shape 3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18450" y="1181588"/>
            <a:ext cx="4367200" cy="277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Shape 341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solidFill>
            <a:schemeClr val="lt1">
              <a:alpha val="89803"/>
            </a:schemeClr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rgbClr val="CC0000"/>
              </a:buClr>
              <a:buSzPct val="25000"/>
              <a:buFont typeface="Corbel"/>
              <a:buNone/>
            </a:pPr>
            <a:r>
              <a:rPr lang="en"/>
              <a:t>The Wide Internet:</a:t>
            </a:r>
            <a:br>
              <a:rPr b="1" i="0" lang="en" sz="2400" u="none" cap="none" strike="noStrike">
                <a:solidFill>
                  <a:srgbClr val="CC0000"/>
                </a:solidFill>
                <a:latin typeface="Corbel"/>
                <a:ea typeface="Corbel"/>
                <a:cs typeface="Corbel"/>
                <a:sym typeface="Corbel"/>
              </a:rPr>
            </a:br>
            <a:r>
              <a:rPr b="1" i="0" lang="en" sz="2400" u="none" cap="none" strike="noStrike">
                <a:solidFill>
                  <a:srgbClr val="CC0000"/>
                </a:solidFill>
                <a:latin typeface="Corbel"/>
                <a:ea typeface="Corbel"/>
                <a:cs typeface="Corbel"/>
                <a:sym typeface="Corbel"/>
              </a:rPr>
              <a:t>Network Address Translation</a:t>
            </a:r>
          </a:p>
        </p:txBody>
      </p:sp>
      <p:sp>
        <p:nvSpPr>
          <p:cNvPr id="342" name="Shape 342"/>
          <p:cNvSpPr/>
          <p:nvPr>
            <p:ph idx="2" type="pic"/>
          </p:nvPr>
        </p:nvSpPr>
        <p:spPr>
          <a:xfrm>
            <a:off x="3887391" y="740570"/>
            <a:ext cx="4629150" cy="3655218"/>
          </a:xfrm>
          <a:prstGeom prst="roundRect">
            <a:avLst>
              <a:gd fmla="val 16667" name="adj"/>
            </a:avLst>
          </a:prstGeom>
          <a:solidFill>
            <a:schemeClr val="lt1">
              <a:alpha val="89803"/>
            </a:schemeClr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43" name="Shape 343"/>
          <p:cNvSpPr/>
          <p:nvPr>
            <p:ph idx="1" type="body"/>
          </p:nvPr>
        </p:nvSpPr>
        <p:spPr>
          <a:xfrm>
            <a:off x="629841" y="1708316"/>
            <a:ext cx="2949178" cy="2858691"/>
          </a:xfrm>
          <a:prstGeom prst="roundRect">
            <a:avLst>
              <a:gd fmla="val 16667" name="adj"/>
            </a:avLst>
          </a:prstGeom>
          <a:solidFill>
            <a:schemeClr val="lt1">
              <a:alpha val="89803"/>
            </a:schemeClr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342900" lvl="0" marL="457200" marR="0" rtl="0" algn="l">
              <a:lnSpc>
                <a:spcPct val="90000"/>
              </a:lnSpc>
              <a:spcBef>
                <a:spcPts val="0"/>
              </a:spcBef>
              <a:buSzPct val="150000"/>
              <a:buChar char="●"/>
            </a:pPr>
            <a:r>
              <a:rPr lang="en"/>
              <a:t>Allows one IP address for many people</a:t>
            </a:r>
          </a:p>
          <a:p>
            <a:pPr indent="-342900" lvl="0" marL="457200" marR="0" rtl="0" algn="l">
              <a:lnSpc>
                <a:spcPct val="90000"/>
              </a:lnSpc>
              <a:spcBef>
                <a:spcPts val="0"/>
              </a:spcBef>
              <a:buSzPct val="150000"/>
              <a:buChar char="●"/>
            </a:pPr>
            <a:r>
              <a:rPr lang="en"/>
              <a:t>Able to have multiple devices at home but only pay for one address</a:t>
            </a:r>
          </a:p>
          <a:p>
            <a:pPr indent="-342900" lvl="0" marL="457200" marR="0" rtl="0" algn="l">
              <a:lnSpc>
                <a:spcPct val="90000"/>
              </a:lnSpc>
              <a:spcBef>
                <a:spcPts val="0"/>
              </a:spcBef>
              <a:buSzPct val="150000"/>
              <a:buChar char="●"/>
            </a:pPr>
            <a:r>
              <a:rPr lang="en"/>
              <a:t>Regular people don’t need an address for everything</a:t>
            </a:r>
          </a:p>
          <a:p>
            <a:pPr indent="-342900" lvl="0" marL="457200" marR="0" rtl="0" algn="l">
              <a:lnSpc>
                <a:spcPct val="90000"/>
              </a:lnSpc>
              <a:spcBef>
                <a:spcPts val="0"/>
              </a:spcBef>
              <a:buSzPct val="150000"/>
              <a:buChar char="●"/>
            </a:pPr>
            <a:r>
              <a:rPr lang="en"/>
              <a:t>Slowed down IPv4 exhaustion</a:t>
            </a:r>
          </a:p>
          <a:p>
            <a:pPr indent="-342900" lvl="0" marL="457200" marR="0" rtl="0" algn="l">
              <a:lnSpc>
                <a:spcPct val="90000"/>
              </a:lnSpc>
              <a:spcBef>
                <a:spcPts val="0"/>
              </a:spcBef>
              <a:buSzPct val="150000"/>
              <a:buChar char="●"/>
            </a:pPr>
            <a:r>
              <a:rPr lang="en"/>
              <a:t>Will be gone when IPv6 is common</a:t>
            </a:r>
          </a:p>
        </p:txBody>
      </p:sp>
      <p:pic>
        <p:nvPicPr>
          <p:cNvPr descr="natdiagram.gif" id="344" name="Shape 3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3575" y="1166099"/>
            <a:ext cx="4219199" cy="279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Shape 349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solidFill>
            <a:schemeClr val="lt1">
              <a:alpha val="89803"/>
            </a:schemeClr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rgbClr val="CC0000"/>
              </a:buClr>
              <a:buSzPct val="25000"/>
              <a:buFont typeface="Corbel"/>
              <a:buNone/>
            </a:pPr>
            <a:r>
              <a:rPr lang="en"/>
              <a:t>The Wide Internet:</a:t>
            </a:r>
            <a:br>
              <a:rPr b="1" i="0" lang="en" sz="2400" u="none" cap="none" strike="noStrike">
                <a:solidFill>
                  <a:srgbClr val="CC0000"/>
                </a:solidFill>
                <a:latin typeface="Corbel"/>
                <a:ea typeface="Corbel"/>
                <a:cs typeface="Corbel"/>
                <a:sym typeface="Corbel"/>
              </a:rPr>
            </a:b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rgbClr val="CC0000"/>
              </a:buClr>
              <a:buSzPct val="25000"/>
              <a:buFont typeface="Corbel"/>
              <a:buNone/>
            </a:pPr>
            <a:r>
              <a:rPr b="1" i="0" lang="en" sz="2400" u="none" cap="none" strike="noStrike">
                <a:solidFill>
                  <a:srgbClr val="CC0000"/>
                </a:solidFill>
                <a:latin typeface="Corbel"/>
                <a:ea typeface="Corbel"/>
                <a:cs typeface="Corbel"/>
                <a:sym typeface="Corbel"/>
              </a:rPr>
              <a:t>URL</a:t>
            </a:r>
          </a:p>
        </p:txBody>
      </p:sp>
      <p:sp>
        <p:nvSpPr>
          <p:cNvPr id="350" name="Shape 350"/>
          <p:cNvSpPr/>
          <p:nvPr>
            <p:ph idx="2" type="pic"/>
          </p:nvPr>
        </p:nvSpPr>
        <p:spPr>
          <a:xfrm>
            <a:off x="3887391" y="740570"/>
            <a:ext cx="4629150" cy="3655218"/>
          </a:xfrm>
          <a:prstGeom prst="roundRect">
            <a:avLst>
              <a:gd fmla="val 16667" name="adj"/>
            </a:avLst>
          </a:prstGeom>
          <a:solidFill>
            <a:schemeClr val="lt1">
              <a:alpha val="89803"/>
            </a:schemeClr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51" name="Shape 351"/>
          <p:cNvSpPr/>
          <p:nvPr>
            <p:ph idx="1" type="body"/>
          </p:nvPr>
        </p:nvSpPr>
        <p:spPr>
          <a:xfrm>
            <a:off x="629841" y="1708316"/>
            <a:ext cx="2949178" cy="2858691"/>
          </a:xfrm>
          <a:prstGeom prst="roundRect">
            <a:avLst>
              <a:gd fmla="val 16667" name="adj"/>
            </a:avLst>
          </a:prstGeom>
          <a:solidFill>
            <a:schemeClr val="lt1">
              <a:alpha val="89803"/>
            </a:schemeClr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342900" lvl="0" marL="457200" marR="0" rtl="0" algn="l">
              <a:lnSpc>
                <a:spcPct val="90000"/>
              </a:lnSpc>
              <a:spcBef>
                <a:spcPts val="0"/>
              </a:spcBef>
              <a:buSzPct val="150000"/>
              <a:buChar char="●"/>
            </a:pPr>
            <a:r>
              <a:rPr lang="en"/>
              <a:t>Uniform Resource Indicator</a:t>
            </a:r>
          </a:p>
          <a:p>
            <a:pPr indent="-342900" lvl="0" marL="457200" marR="0" rtl="0" algn="l">
              <a:lnSpc>
                <a:spcPct val="90000"/>
              </a:lnSpc>
              <a:spcBef>
                <a:spcPts val="0"/>
              </a:spcBef>
              <a:buSzPct val="150000"/>
              <a:buChar char="●"/>
            </a:pPr>
            <a:r>
              <a:rPr lang="en"/>
              <a:t>Text representation of a website</a:t>
            </a:r>
          </a:p>
          <a:p>
            <a:pPr indent="-342900" lvl="0" marL="457200" marR="0" rtl="0" algn="l">
              <a:lnSpc>
                <a:spcPct val="90000"/>
              </a:lnSpc>
              <a:spcBef>
                <a:spcPts val="0"/>
              </a:spcBef>
              <a:buSzPct val="150000"/>
              <a:buChar char="●"/>
            </a:pPr>
            <a:r>
              <a:rPr lang="en"/>
              <a:t>Hard to remember 192.168.0.94</a:t>
            </a:r>
          </a:p>
          <a:p>
            <a:pPr indent="-342900" lvl="0" marL="457200" marR="0" rtl="0" algn="l">
              <a:lnSpc>
                <a:spcPct val="90000"/>
              </a:lnSpc>
              <a:spcBef>
                <a:spcPts val="0"/>
              </a:spcBef>
              <a:buSzPct val="150000"/>
              <a:buChar char="●"/>
            </a:pPr>
            <a:r>
              <a:rPr lang="en"/>
              <a:t>Resolved by DNS to an IP address</a:t>
            </a:r>
          </a:p>
        </p:txBody>
      </p:sp>
      <p:pic>
        <p:nvPicPr>
          <p:cNvPr descr="url-small.jpg" id="352" name="Shape 3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06475" y="1055250"/>
            <a:ext cx="4191000" cy="305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Shape 357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solidFill>
            <a:schemeClr val="lt1">
              <a:alpha val="89803"/>
            </a:schemeClr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rgbClr val="CC0000"/>
              </a:buClr>
              <a:buSzPct val="25000"/>
              <a:buFont typeface="Corbel"/>
              <a:buNone/>
            </a:pPr>
            <a:r>
              <a:rPr lang="en"/>
              <a:t>The Wide Internet:</a:t>
            </a:r>
            <a:r>
              <a:rPr b="1" i="0" lang="en" sz="2400" u="none" cap="none" strike="noStrike">
                <a:solidFill>
                  <a:srgbClr val="CC0000"/>
                </a:solidFill>
                <a:latin typeface="Corbel"/>
                <a:ea typeface="Corbel"/>
                <a:cs typeface="Corbel"/>
                <a:sym typeface="Corbel"/>
              </a:rPr>
              <a:t> </a:t>
            </a:r>
            <a:br>
              <a:rPr b="1" i="0" lang="en" sz="2400" u="none" cap="none" strike="noStrike">
                <a:solidFill>
                  <a:srgbClr val="CC0000"/>
                </a:solidFill>
                <a:latin typeface="Corbel"/>
                <a:ea typeface="Corbel"/>
                <a:cs typeface="Corbel"/>
                <a:sym typeface="Corbel"/>
              </a:rPr>
            </a:b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rgbClr val="CC0000"/>
              </a:buClr>
              <a:buSzPct val="25000"/>
              <a:buFont typeface="Corbel"/>
              <a:buNone/>
            </a:pPr>
            <a:r>
              <a:rPr lang="en"/>
              <a:t>DNS</a:t>
            </a:r>
          </a:p>
        </p:txBody>
      </p:sp>
      <p:sp>
        <p:nvSpPr>
          <p:cNvPr id="358" name="Shape 358"/>
          <p:cNvSpPr/>
          <p:nvPr>
            <p:ph idx="2" type="pic"/>
          </p:nvPr>
        </p:nvSpPr>
        <p:spPr>
          <a:xfrm>
            <a:off x="3887391" y="740570"/>
            <a:ext cx="4629150" cy="3655218"/>
          </a:xfrm>
          <a:prstGeom prst="roundRect">
            <a:avLst>
              <a:gd fmla="val 16667" name="adj"/>
            </a:avLst>
          </a:prstGeom>
          <a:solidFill>
            <a:schemeClr val="lt1">
              <a:alpha val="89803"/>
            </a:schemeClr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59" name="Shape 359"/>
          <p:cNvSpPr/>
          <p:nvPr>
            <p:ph idx="1" type="body"/>
          </p:nvPr>
        </p:nvSpPr>
        <p:spPr>
          <a:xfrm>
            <a:off x="629841" y="1708316"/>
            <a:ext cx="2949178" cy="2858691"/>
          </a:xfrm>
          <a:prstGeom prst="roundRect">
            <a:avLst>
              <a:gd fmla="val 16667" name="adj"/>
            </a:avLst>
          </a:prstGeom>
          <a:solidFill>
            <a:schemeClr val="lt1">
              <a:alpha val="89803"/>
            </a:schemeClr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342900" lvl="0" marL="457200" marR="0" rtl="0" algn="l">
              <a:lnSpc>
                <a:spcPct val="90000"/>
              </a:lnSpc>
              <a:spcBef>
                <a:spcPts val="0"/>
              </a:spcBef>
              <a:buSzPct val="150000"/>
              <a:buChar char="●"/>
            </a:pPr>
            <a:r>
              <a:rPr lang="en"/>
              <a:t>Resolves URL/URI to an IP address</a:t>
            </a:r>
          </a:p>
          <a:p>
            <a:pPr indent="-342900" lvl="0" marL="457200" marR="0" rtl="0" algn="l">
              <a:lnSpc>
                <a:spcPct val="90000"/>
              </a:lnSpc>
              <a:spcBef>
                <a:spcPts val="0"/>
              </a:spcBef>
              <a:buSzPct val="150000"/>
              <a:buChar char="●"/>
            </a:pPr>
            <a:r>
              <a:rPr lang="en"/>
              <a:t>Local hosts file maps URL -&gt; IP</a:t>
            </a:r>
            <a:br>
              <a:rPr lang="en"/>
            </a:br>
            <a:r>
              <a:rPr lang="en"/>
              <a:t>and negates DNS</a:t>
            </a:r>
          </a:p>
          <a:p>
            <a:pPr indent="-342900" lvl="0" marL="457200" marR="0" rtl="0" algn="l">
              <a:lnSpc>
                <a:spcPct val="90000"/>
              </a:lnSpc>
              <a:spcBef>
                <a:spcPts val="0"/>
              </a:spcBef>
              <a:buSzPct val="150000"/>
              <a:buChar char="●"/>
            </a:pPr>
            <a:r>
              <a:rPr lang="en"/>
              <a:t>False addresses can be given</a:t>
            </a:r>
          </a:p>
          <a:p>
            <a:pPr indent="-342900" lvl="0" marL="457200" marR="0" rtl="0" algn="l">
              <a:lnSpc>
                <a:spcPct val="90000"/>
              </a:lnSpc>
              <a:spcBef>
                <a:spcPts val="0"/>
              </a:spcBef>
              <a:buSzPct val="150000"/>
              <a:buChar char="●"/>
            </a:pPr>
            <a:r>
              <a:rPr lang="en"/>
              <a:t>Most sites are brought down by removing DNS record from a DNS server</a:t>
            </a:r>
          </a:p>
          <a:p>
            <a:pPr indent="-342900" lvl="0" marL="457200" marR="0" rtl="0" algn="l">
              <a:lnSpc>
                <a:spcPct val="90000"/>
              </a:lnSpc>
              <a:spcBef>
                <a:spcPts val="0"/>
              </a:spcBef>
              <a:buSzPct val="150000"/>
              <a:buChar char="●"/>
            </a:pPr>
            <a:r>
              <a:rPr lang="en"/>
              <a:t>Multiple DNS servers allows for redundancy</a:t>
            </a:r>
          </a:p>
        </p:txBody>
      </p:sp>
      <p:pic>
        <p:nvPicPr>
          <p:cNvPr descr="dns1.png" id="360" name="Shape 3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84800" y="980250"/>
            <a:ext cx="4228149" cy="3154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Shape 365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solidFill>
            <a:schemeClr val="lt1">
              <a:alpha val="89803"/>
            </a:schemeClr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rgbClr val="CC0000"/>
              </a:buClr>
              <a:buSzPct val="25000"/>
              <a:buFont typeface="Corbel"/>
              <a:buNone/>
            </a:pPr>
            <a:r>
              <a:rPr lang="en"/>
              <a:t>The Wide Internet:</a:t>
            </a:r>
            <a:r>
              <a:rPr b="1" i="0" lang="en" sz="2400" u="none" cap="none" strike="noStrike">
                <a:solidFill>
                  <a:srgbClr val="CC0000"/>
                </a:solidFill>
                <a:latin typeface="Corbel"/>
                <a:ea typeface="Corbel"/>
                <a:cs typeface="Corbel"/>
                <a:sym typeface="Corbel"/>
              </a:rPr>
              <a:t> </a:t>
            </a:r>
            <a:br>
              <a:rPr b="1" i="0" lang="en" sz="2400" u="none" cap="none" strike="noStrike">
                <a:solidFill>
                  <a:srgbClr val="CC0000"/>
                </a:solidFill>
                <a:latin typeface="Corbel"/>
                <a:ea typeface="Corbel"/>
                <a:cs typeface="Corbel"/>
                <a:sym typeface="Corbel"/>
              </a:rPr>
            </a:br>
            <a:br>
              <a:rPr b="1" i="0" lang="en" sz="2400" u="none" cap="none" strike="noStrike">
                <a:solidFill>
                  <a:srgbClr val="CC0000"/>
                </a:solidFill>
                <a:latin typeface="Corbel"/>
                <a:ea typeface="Corbel"/>
                <a:cs typeface="Corbel"/>
                <a:sym typeface="Corbel"/>
              </a:rPr>
            </a:br>
            <a:r>
              <a:rPr b="1" i="0" lang="en" sz="2400" u="none" cap="none" strike="noStrike">
                <a:solidFill>
                  <a:srgbClr val="CC0000"/>
                </a:solidFill>
                <a:latin typeface="Corbel"/>
                <a:ea typeface="Corbel"/>
                <a:cs typeface="Corbel"/>
                <a:sym typeface="Corbel"/>
              </a:rPr>
              <a:t>OSI </a:t>
            </a:r>
            <a:r>
              <a:rPr lang="en"/>
              <a:t>Layer Model</a:t>
            </a:r>
          </a:p>
        </p:txBody>
      </p:sp>
      <p:sp>
        <p:nvSpPr>
          <p:cNvPr id="366" name="Shape 366"/>
          <p:cNvSpPr/>
          <p:nvPr>
            <p:ph idx="2" type="pic"/>
          </p:nvPr>
        </p:nvSpPr>
        <p:spPr>
          <a:xfrm>
            <a:off x="3887391" y="740570"/>
            <a:ext cx="4629150" cy="3655218"/>
          </a:xfrm>
          <a:prstGeom prst="roundRect">
            <a:avLst>
              <a:gd fmla="val 16667" name="adj"/>
            </a:avLst>
          </a:prstGeom>
          <a:solidFill>
            <a:schemeClr val="lt1">
              <a:alpha val="89803"/>
            </a:schemeClr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  </a:t>
            </a:r>
          </a:p>
        </p:txBody>
      </p:sp>
      <p:sp>
        <p:nvSpPr>
          <p:cNvPr id="367" name="Shape 367"/>
          <p:cNvSpPr/>
          <p:nvPr>
            <p:ph idx="1" type="body"/>
          </p:nvPr>
        </p:nvSpPr>
        <p:spPr>
          <a:xfrm>
            <a:off x="629841" y="1708316"/>
            <a:ext cx="2949178" cy="2858691"/>
          </a:xfrm>
          <a:prstGeom prst="roundRect">
            <a:avLst>
              <a:gd fmla="val 16667" name="adj"/>
            </a:avLst>
          </a:prstGeom>
          <a:solidFill>
            <a:schemeClr val="lt1">
              <a:alpha val="89803"/>
            </a:schemeClr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342900" lvl="0" marL="457200" marR="0" rtl="0" algn="l">
              <a:lnSpc>
                <a:spcPct val="90000"/>
              </a:lnSpc>
              <a:spcBef>
                <a:spcPts val="0"/>
              </a:spcBef>
              <a:buSzPct val="150000"/>
              <a:buChar char="●"/>
            </a:pPr>
            <a:r>
              <a:rPr lang="en"/>
              <a:t>Open Systems Interconnection Model</a:t>
            </a:r>
          </a:p>
          <a:p>
            <a:pPr indent="-342900" lvl="0" marL="457200" marR="0" rtl="0" algn="l">
              <a:lnSpc>
                <a:spcPct val="90000"/>
              </a:lnSpc>
              <a:spcBef>
                <a:spcPts val="0"/>
              </a:spcBef>
              <a:buSzPct val="150000"/>
              <a:buChar char="●"/>
            </a:pPr>
            <a:r>
              <a:rPr lang="en"/>
              <a:t>Conceptualization of how packets move through a system</a:t>
            </a:r>
          </a:p>
          <a:p>
            <a:pPr indent="-342900" lvl="0" marL="457200" marR="0" rtl="0" algn="l">
              <a:lnSpc>
                <a:spcPct val="90000"/>
              </a:lnSpc>
              <a:spcBef>
                <a:spcPts val="0"/>
              </a:spcBef>
              <a:buSzPct val="150000"/>
              <a:buChar char="●"/>
            </a:pPr>
            <a:r>
              <a:rPr lang="en"/>
              <a:t>Data is sent down and received up</a:t>
            </a:r>
          </a:p>
          <a:p>
            <a:pPr indent="-342900" lvl="0" marL="457200" marR="0" rtl="0" algn="l">
              <a:lnSpc>
                <a:spcPct val="90000"/>
              </a:lnSpc>
              <a:spcBef>
                <a:spcPts val="0"/>
              </a:spcBef>
              <a:buSzPct val="150000"/>
              <a:buChar char="●"/>
            </a:pPr>
            <a:r>
              <a:rPr lang="en"/>
              <a:t>Like mailing a letter, you write name, put in envelope, post man reads envelope, receiver opens and reads message</a:t>
            </a:r>
          </a:p>
        </p:txBody>
      </p:sp>
      <p:pic>
        <p:nvPicPr>
          <p:cNvPr descr="Sans%2Btitre-1.png" id="368" name="Shape 3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22450" y="1202812"/>
            <a:ext cx="4559049" cy="2737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Shape 373"/>
          <p:cNvSpPr txBox="1"/>
          <p:nvPr>
            <p:ph type="title"/>
          </p:nvPr>
        </p:nvSpPr>
        <p:spPr>
          <a:xfrm>
            <a:off x="629841" y="342900"/>
            <a:ext cx="2949299" cy="1200300"/>
          </a:xfrm>
          <a:prstGeom prst="rect">
            <a:avLst/>
          </a:prstGeom>
          <a:solidFill>
            <a:schemeClr val="lt1">
              <a:alpha val="89800"/>
            </a:schemeClr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rgbClr val="CC0000"/>
              </a:buClr>
              <a:buSzPct val="25000"/>
              <a:buFont typeface="Corbel"/>
              <a:buNone/>
            </a:pPr>
            <a:r>
              <a:rPr lang="en"/>
              <a:t>The Wide Internet:</a:t>
            </a:r>
            <a:br>
              <a:rPr b="1" i="0" lang="en" sz="2400" u="none" cap="none" strike="noStrike">
                <a:solidFill>
                  <a:srgbClr val="CC0000"/>
                </a:solidFill>
                <a:latin typeface="Corbel"/>
                <a:ea typeface="Corbel"/>
                <a:cs typeface="Corbel"/>
                <a:sym typeface="Corbel"/>
              </a:rPr>
            </a:br>
            <a:br>
              <a:rPr b="1" i="0" lang="en" sz="2400" u="none" cap="none" strike="noStrike">
                <a:solidFill>
                  <a:srgbClr val="CC0000"/>
                </a:solidFill>
                <a:latin typeface="Corbel"/>
                <a:ea typeface="Corbel"/>
                <a:cs typeface="Corbel"/>
                <a:sym typeface="Corbel"/>
              </a:rPr>
            </a:br>
            <a:r>
              <a:rPr b="1" i="0" lang="en" sz="2400" u="none" cap="none" strike="noStrike">
                <a:solidFill>
                  <a:srgbClr val="CC0000"/>
                </a:solidFill>
                <a:latin typeface="Corbel"/>
                <a:ea typeface="Corbel"/>
                <a:cs typeface="Corbel"/>
                <a:sym typeface="Corbel"/>
              </a:rPr>
              <a:t>TCP/IP</a:t>
            </a:r>
          </a:p>
        </p:txBody>
      </p:sp>
      <p:sp>
        <p:nvSpPr>
          <p:cNvPr id="374" name="Shape 374"/>
          <p:cNvSpPr/>
          <p:nvPr>
            <p:ph idx="2" type="pic"/>
          </p:nvPr>
        </p:nvSpPr>
        <p:spPr>
          <a:xfrm>
            <a:off x="3887391" y="740570"/>
            <a:ext cx="4629300" cy="3655200"/>
          </a:xfrm>
          <a:prstGeom prst="roundRect">
            <a:avLst>
              <a:gd fmla="val 16667" name="adj"/>
            </a:avLst>
          </a:prstGeom>
          <a:solidFill>
            <a:schemeClr val="lt1">
              <a:alpha val="89800"/>
            </a:schemeClr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  </a:t>
            </a:r>
          </a:p>
        </p:txBody>
      </p:sp>
      <p:sp>
        <p:nvSpPr>
          <p:cNvPr id="375" name="Shape 375"/>
          <p:cNvSpPr/>
          <p:nvPr>
            <p:ph idx="1" type="body"/>
          </p:nvPr>
        </p:nvSpPr>
        <p:spPr>
          <a:xfrm>
            <a:off x="629841" y="1708316"/>
            <a:ext cx="2949299" cy="2858699"/>
          </a:xfrm>
          <a:prstGeom prst="roundRect">
            <a:avLst>
              <a:gd fmla="val 16667" name="adj"/>
            </a:avLst>
          </a:prstGeom>
          <a:solidFill>
            <a:schemeClr val="lt1">
              <a:alpha val="89800"/>
            </a:schemeClr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342900" lvl="0" marL="457200" marR="0" rtl="0" algn="l">
              <a:lnSpc>
                <a:spcPct val="90000"/>
              </a:lnSpc>
              <a:spcBef>
                <a:spcPts val="0"/>
              </a:spcBef>
              <a:buSzPct val="150000"/>
              <a:buChar char="●"/>
            </a:pPr>
            <a:r>
              <a:rPr lang="en"/>
              <a:t>Open Systems Interconnection Model</a:t>
            </a:r>
          </a:p>
          <a:p>
            <a:pPr indent="-342900" lvl="0" marL="457200" marR="0" rtl="0" algn="l">
              <a:lnSpc>
                <a:spcPct val="90000"/>
              </a:lnSpc>
              <a:spcBef>
                <a:spcPts val="0"/>
              </a:spcBef>
              <a:buSzPct val="150000"/>
              <a:buChar char="●"/>
            </a:pPr>
            <a:r>
              <a:rPr lang="en"/>
              <a:t>Conceptualization of how packets move through a system</a:t>
            </a:r>
          </a:p>
          <a:p>
            <a:pPr indent="-342900" lvl="0" marL="457200" marR="0" rtl="0" algn="l">
              <a:lnSpc>
                <a:spcPct val="90000"/>
              </a:lnSpc>
              <a:spcBef>
                <a:spcPts val="0"/>
              </a:spcBef>
              <a:buSzPct val="150000"/>
              <a:buChar char="●"/>
            </a:pPr>
            <a:r>
              <a:rPr lang="en"/>
              <a:t>Data is sent down and received up</a:t>
            </a:r>
          </a:p>
          <a:p>
            <a:pPr indent="-342900" lvl="0" marL="457200" marR="0" rtl="0" algn="l">
              <a:lnSpc>
                <a:spcPct val="90000"/>
              </a:lnSpc>
              <a:spcBef>
                <a:spcPts val="0"/>
              </a:spcBef>
              <a:buSzPct val="150000"/>
              <a:buChar char="●"/>
            </a:pPr>
            <a:r>
              <a:rPr lang="en"/>
              <a:t>Like mailing a letter, you write name, put in envelope, post man reads envelope, receiver opens and reads message</a:t>
            </a:r>
          </a:p>
        </p:txBody>
      </p:sp>
      <p:pic>
        <p:nvPicPr>
          <p:cNvPr descr="Sans%2Btitre-1.png" id="376" name="Shape 3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22450" y="1202812"/>
            <a:ext cx="4559049" cy="2737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Shape 381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  <a:solidFill>
            <a:schemeClr val="lt1">
              <a:alpha val="89800"/>
            </a:scheme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rgbClr val="CC0000"/>
              </a:buClr>
              <a:buSzPct val="25000"/>
              <a:buFont typeface="Corbel"/>
              <a:buNone/>
            </a:pPr>
            <a:r>
              <a:rPr lang="en"/>
              <a:t>Note Passing Exercise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Shape 386"/>
          <p:cNvSpPr txBox="1"/>
          <p:nvPr>
            <p:ph type="title"/>
          </p:nvPr>
        </p:nvSpPr>
        <p:spPr>
          <a:xfrm>
            <a:off x="629841" y="342900"/>
            <a:ext cx="2949299" cy="1200300"/>
          </a:xfrm>
          <a:prstGeom prst="rect">
            <a:avLst/>
          </a:prstGeom>
          <a:solidFill>
            <a:schemeClr val="lt1">
              <a:alpha val="89800"/>
            </a:schemeClr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rgbClr val="CC0000"/>
              </a:buClr>
              <a:buSzPct val="25000"/>
              <a:buFont typeface="Corbel"/>
              <a:buNone/>
            </a:pPr>
            <a:r>
              <a:rPr lang="en"/>
              <a:t>Exercise</a:t>
            </a:r>
            <a:r>
              <a:rPr b="1" i="0" lang="en" sz="2400" u="none" cap="none" strike="noStrike">
                <a:solidFill>
                  <a:srgbClr val="CC0000"/>
                </a:solidFill>
                <a:latin typeface="Corbel"/>
                <a:ea typeface="Corbel"/>
                <a:cs typeface="Corbel"/>
                <a:sym typeface="Corbel"/>
              </a:rPr>
              <a:t>: </a:t>
            </a:r>
            <a:br>
              <a:rPr b="1" i="0" lang="en" sz="2400" u="none" cap="none" strike="noStrike">
                <a:solidFill>
                  <a:srgbClr val="CC0000"/>
                </a:solidFill>
                <a:latin typeface="Corbel"/>
                <a:ea typeface="Corbel"/>
                <a:cs typeface="Corbel"/>
                <a:sym typeface="Corbel"/>
              </a:rPr>
            </a:br>
            <a:br>
              <a:rPr b="1" i="0" lang="en" sz="2400" u="none" cap="none" strike="noStrike">
                <a:solidFill>
                  <a:srgbClr val="CC0000"/>
                </a:solidFill>
                <a:latin typeface="Corbel"/>
                <a:ea typeface="Corbel"/>
                <a:cs typeface="Corbel"/>
                <a:sym typeface="Corbel"/>
              </a:rPr>
            </a:br>
          </a:p>
        </p:txBody>
      </p:sp>
      <p:sp>
        <p:nvSpPr>
          <p:cNvPr id="387" name="Shape 387"/>
          <p:cNvSpPr/>
          <p:nvPr>
            <p:ph idx="2" type="pic"/>
          </p:nvPr>
        </p:nvSpPr>
        <p:spPr>
          <a:xfrm>
            <a:off x="3887391" y="740570"/>
            <a:ext cx="4629300" cy="3655200"/>
          </a:xfrm>
          <a:prstGeom prst="roundRect">
            <a:avLst>
              <a:gd fmla="val 16667" name="adj"/>
            </a:avLst>
          </a:prstGeom>
          <a:solidFill>
            <a:schemeClr val="lt1">
              <a:alpha val="89800"/>
            </a:schemeClr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 </a:t>
            </a:r>
          </a:p>
        </p:txBody>
      </p:sp>
      <p:sp>
        <p:nvSpPr>
          <p:cNvPr id="388" name="Shape 388"/>
          <p:cNvSpPr/>
          <p:nvPr>
            <p:ph idx="1" type="body"/>
          </p:nvPr>
        </p:nvSpPr>
        <p:spPr>
          <a:xfrm>
            <a:off x="629841" y="1708316"/>
            <a:ext cx="2949299" cy="2858699"/>
          </a:xfrm>
          <a:prstGeom prst="roundRect">
            <a:avLst>
              <a:gd fmla="val 16667" name="adj"/>
            </a:avLst>
          </a:prstGeom>
          <a:solidFill>
            <a:schemeClr val="lt1">
              <a:alpha val="89800"/>
            </a:schemeClr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342900" lvl="0" marL="457200" marR="0" rtl="0" algn="l">
              <a:lnSpc>
                <a:spcPct val="90000"/>
              </a:lnSpc>
              <a:spcBef>
                <a:spcPts val="0"/>
              </a:spcBef>
              <a:buSzPct val="150000"/>
              <a:buChar char="●"/>
            </a:pPr>
            <a:r>
              <a:rPr lang="en"/>
              <a:t>Partner up</a:t>
            </a:r>
          </a:p>
          <a:p>
            <a:pPr indent="-342900" lvl="0" marL="457200" marR="0" rtl="0" algn="l">
              <a:lnSpc>
                <a:spcPct val="90000"/>
              </a:lnSpc>
              <a:spcBef>
                <a:spcPts val="0"/>
              </a:spcBef>
              <a:buSzPct val="150000"/>
              <a:buChar char="●"/>
            </a:pPr>
            <a:r>
              <a:rPr lang="en"/>
              <a:t>Write message on paper, fold up and write receiver</a:t>
            </a:r>
          </a:p>
          <a:p>
            <a:pPr indent="-342900" lvl="0" marL="457200" marR="0" rtl="0" algn="l">
              <a:lnSpc>
                <a:spcPct val="90000"/>
              </a:lnSpc>
              <a:spcBef>
                <a:spcPts val="0"/>
              </a:spcBef>
              <a:buSzPct val="150000"/>
              <a:buChar char="●"/>
            </a:pPr>
            <a:r>
              <a:rPr lang="en"/>
              <a:t>Give to partner</a:t>
            </a:r>
          </a:p>
          <a:p>
            <a:pPr indent="-342900" lvl="0" marL="457200" marR="0" rtl="0" algn="l">
              <a:lnSpc>
                <a:spcPct val="90000"/>
              </a:lnSpc>
              <a:spcBef>
                <a:spcPts val="0"/>
              </a:spcBef>
              <a:buSzPct val="150000"/>
              <a:buChar char="●"/>
            </a:pPr>
            <a:r>
              <a:rPr lang="en"/>
              <a:t>Only open if </a:t>
            </a:r>
            <a:r>
              <a:rPr lang="en"/>
              <a:t>directed</a:t>
            </a:r>
            <a:r>
              <a:rPr lang="en"/>
              <a:t> to them</a:t>
            </a:r>
          </a:p>
          <a:p>
            <a:pPr indent="-342900" lvl="0" marL="457200" marR="0" rtl="0" algn="l">
              <a:lnSpc>
                <a:spcPct val="90000"/>
              </a:lnSpc>
              <a:spcBef>
                <a:spcPts val="0"/>
              </a:spcBef>
              <a:buSzPct val="150000"/>
              <a:buChar char="●"/>
            </a:pPr>
            <a:r>
              <a:rPr lang="en"/>
              <a:t>Receiver opens note to read message</a:t>
            </a:r>
          </a:p>
          <a:p>
            <a:pPr indent="-342900" lvl="0" marL="457200" marR="0" rtl="0" algn="l">
              <a:lnSpc>
                <a:spcPct val="90000"/>
              </a:lnSpc>
              <a:spcBef>
                <a:spcPts val="0"/>
              </a:spcBef>
              <a:buSzPct val="150000"/>
              <a:buChar char="●"/>
            </a:pPr>
            <a:r>
              <a:rPr lang="en"/>
              <a:t>Same as OSI model by reading and removing headers till actual data is received</a:t>
            </a:r>
          </a:p>
        </p:txBody>
      </p:sp>
      <p:pic>
        <p:nvPicPr>
          <p:cNvPr descr="passing-notes.jpg" id="389" name="Shape 3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56700" y="1142399"/>
            <a:ext cx="4290711" cy="285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/>
          <p:nvPr>
            <p:ph idx="1" type="body"/>
          </p:nvPr>
        </p:nvSpPr>
        <p:spPr>
          <a:xfrm>
            <a:off x="629841" y="1708316"/>
            <a:ext cx="2949299" cy="2858699"/>
          </a:xfrm>
          <a:prstGeom prst="roundRect">
            <a:avLst>
              <a:gd fmla="val 16667" name="adj"/>
            </a:avLst>
          </a:prstGeom>
          <a:solidFill>
            <a:schemeClr val="lt1">
              <a:alpha val="89800"/>
            </a:schemeClr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342900" lvl="0" marL="457200" marR="0" rtl="0" algn="l">
              <a:lnSpc>
                <a:spcPct val="90000"/>
              </a:lnSpc>
              <a:spcBef>
                <a:spcPts val="0"/>
              </a:spcBef>
              <a:buSzPct val="150000"/>
              <a:buChar char="●"/>
            </a:pPr>
            <a:r>
              <a:rPr lang="en"/>
              <a:t>Postal service ‘protocol’ is standardized</a:t>
            </a:r>
          </a:p>
          <a:p>
            <a:pPr indent="-342900" lvl="0" marL="457200" marR="0" rtl="0" algn="l">
              <a:lnSpc>
                <a:spcPct val="90000"/>
              </a:lnSpc>
              <a:spcBef>
                <a:spcPts val="0"/>
              </a:spcBef>
              <a:buSzPct val="150000"/>
              <a:buChar char="●"/>
            </a:pPr>
            <a:r>
              <a:rPr lang="en"/>
              <a:t>Letters must be formatted correctly</a:t>
            </a:r>
          </a:p>
          <a:p>
            <a:pPr indent="-342900" lvl="0" marL="457200" marR="0" rtl="0" algn="l">
              <a:lnSpc>
                <a:spcPct val="90000"/>
              </a:lnSpc>
              <a:spcBef>
                <a:spcPts val="0"/>
              </a:spcBef>
              <a:buSzPct val="150000"/>
              <a:buChar char="●"/>
            </a:pPr>
            <a:r>
              <a:rPr lang="en"/>
              <a:t>Computer networks also have protocols</a:t>
            </a:r>
          </a:p>
          <a:p>
            <a:pPr indent="-342900" lvl="0" marL="457200" marR="0" rtl="0" algn="l">
              <a:lnSpc>
                <a:spcPct val="90000"/>
              </a:lnSpc>
              <a:spcBef>
                <a:spcPts val="0"/>
              </a:spcBef>
              <a:buSzPct val="150000"/>
              <a:buChar char="●"/>
            </a:pPr>
            <a:r>
              <a:rPr lang="en"/>
              <a:t>Don’t follow protocol, can’t send data</a:t>
            </a:r>
          </a:p>
        </p:txBody>
      </p:sp>
      <p:sp>
        <p:nvSpPr>
          <p:cNvPr id="129" name="Shape 129"/>
          <p:cNvSpPr txBox="1"/>
          <p:nvPr>
            <p:ph type="title"/>
          </p:nvPr>
        </p:nvSpPr>
        <p:spPr>
          <a:xfrm>
            <a:off x="629841" y="342900"/>
            <a:ext cx="2949299" cy="1200300"/>
          </a:xfrm>
          <a:prstGeom prst="rect">
            <a:avLst/>
          </a:prstGeom>
          <a:solidFill>
            <a:schemeClr val="lt1">
              <a:alpha val="89800"/>
            </a:schemeClr>
          </a:solidFill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rgbClr val="CC0000"/>
              </a:buClr>
              <a:buSzPct val="25000"/>
              <a:buFont typeface="Corbel"/>
              <a:buNone/>
            </a:pPr>
            <a:r>
              <a:rPr lang="en"/>
              <a:t>What is Networking?</a:t>
            </a:r>
          </a:p>
        </p:txBody>
      </p:sp>
      <p:sp>
        <p:nvSpPr>
          <p:cNvPr id="130" name="Shape 130"/>
          <p:cNvSpPr/>
          <p:nvPr>
            <p:ph idx="2" type="pic"/>
          </p:nvPr>
        </p:nvSpPr>
        <p:spPr>
          <a:xfrm>
            <a:off x="3887391" y="740570"/>
            <a:ext cx="4629300" cy="3655200"/>
          </a:xfrm>
          <a:prstGeom prst="roundRect">
            <a:avLst>
              <a:gd fmla="val 16667" name="adj"/>
            </a:avLst>
          </a:prstGeom>
          <a:solidFill>
            <a:schemeClr val="lt1">
              <a:alpha val="89800"/>
            </a:schemeClr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  </a:t>
            </a:r>
          </a:p>
        </p:txBody>
      </p:sp>
      <p:pic>
        <p:nvPicPr>
          <p:cNvPr id="131" name="Shape 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5374" y="1238250"/>
            <a:ext cx="4573349" cy="2783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Shape 394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solidFill>
            <a:schemeClr val="lt1">
              <a:alpha val="89803"/>
            </a:schemeClr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rgbClr val="CC0000"/>
              </a:buClr>
              <a:buSzPct val="25000"/>
              <a:buFont typeface="Corbel"/>
              <a:buNone/>
            </a:pPr>
            <a:r>
              <a:rPr b="1" i="0" lang="en" sz="2400" u="none" cap="none" strike="noStrike">
                <a:solidFill>
                  <a:srgbClr val="CC0000"/>
                </a:solidFill>
                <a:latin typeface="Corbel"/>
                <a:ea typeface="Corbel"/>
                <a:cs typeface="Corbel"/>
                <a:sym typeface="Corbel"/>
              </a:rPr>
              <a:t>Internet: </a:t>
            </a:r>
            <a:br>
              <a:rPr b="1" i="0" lang="en" sz="2400" u="none" cap="none" strike="noStrike">
                <a:solidFill>
                  <a:srgbClr val="CC0000"/>
                </a:solidFill>
                <a:latin typeface="Corbel"/>
                <a:ea typeface="Corbel"/>
                <a:cs typeface="Corbel"/>
                <a:sym typeface="Corbel"/>
              </a:rPr>
            </a:br>
            <a:br>
              <a:rPr b="1" i="0" lang="en" sz="2400" u="none" cap="none" strike="noStrike">
                <a:solidFill>
                  <a:srgbClr val="CC0000"/>
                </a:solidFill>
                <a:latin typeface="Corbel"/>
                <a:ea typeface="Corbel"/>
                <a:cs typeface="Corbel"/>
                <a:sym typeface="Corbel"/>
              </a:rPr>
            </a:br>
            <a:r>
              <a:rPr b="1" i="0" lang="en" sz="2400" u="none" cap="none" strike="noStrike">
                <a:solidFill>
                  <a:srgbClr val="CC0000"/>
                </a:solidFill>
                <a:latin typeface="Corbel"/>
                <a:ea typeface="Corbel"/>
                <a:cs typeface="Corbel"/>
                <a:sym typeface="Corbel"/>
              </a:rPr>
              <a:t>TCP Handshake</a:t>
            </a:r>
          </a:p>
        </p:txBody>
      </p:sp>
      <p:sp>
        <p:nvSpPr>
          <p:cNvPr id="395" name="Shape 395"/>
          <p:cNvSpPr/>
          <p:nvPr>
            <p:ph idx="2" type="pic"/>
          </p:nvPr>
        </p:nvSpPr>
        <p:spPr>
          <a:xfrm>
            <a:off x="3887391" y="740570"/>
            <a:ext cx="4629150" cy="3655218"/>
          </a:xfrm>
          <a:prstGeom prst="roundRect">
            <a:avLst>
              <a:gd fmla="val 16667" name="adj"/>
            </a:avLst>
          </a:prstGeom>
          <a:solidFill>
            <a:schemeClr val="lt1">
              <a:alpha val="89803"/>
            </a:schemeClr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96" name="Shape 396"/>
          <p:cNvSpPr/>
          <p:nvPr>
            <p:ph idx="1" type="body"/>
          </p:nvPr>
        </p:nvSpPr>
        <p:spPr>
          <a:xfrm>
            <a:off x="629841" y="1708316"/>
            <a:ext cx="2949178" cy="2858691"/>
          </a:xfrm>
          <a:prstGeom prst="roundRect">
            <a:avLst>
              <a:gd fmla="val 16667" name="adj"/>
            </a:avLst>
          </a:prstGeom>
          <a:solidFill>
            <a:schemeClr val="lt1">
              <a:alpha val="89803"/>
            </a:schemeClr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342900" lvl="0" marL="457200" marR="0" rtl="0" algn="l">
              <a:lnSpc>
                <a:spcPct val="90000"/>
              </a:lnSpc>
              <a:spcBef>
                <a:spcPts val="0"/>
              </a:spcBef>
              <a:buSzPct val="150000"/>
              <a:buChar char="●"/>
            </a:pPr>
            <a:r>
              <a:rPr lang="en"/>
              <a:t>Stream based protocol</a:t>
            </a:r>
          </a:p>
          <a:p>
            <a:pPr indent="-342900" lvl="0" marL="457200" marR="0" rtl="0" algn="l">
              <a:lnSpc>
                <a:spcPct val="90000"/>
              </a:lnSpc>
              <a:spcBef>
                <a:spcPts val="0"/>
              </a:spcBef>
              <a:buSzPct val="150000"/>
              <a:buChar char="●"/>
            </a:pPr>
            <a:r>
              <a:rPr lang="en"/>
              <a:t>Able to resolve corrupt packets</a:t>
            </a:r>
          </a:p>
          <a:p>
            <a:pPr indent="-342900" lvl="0" marL="457200" marR="0" rtl="0" algn="l">
              <a:lnSpc>
                <a:spcPct val="90000"/>
              </a:lnSpc>
              <a:spcBef>
                <a:spcPts val="0"/>
              </a:spcBef>
              <a:buSzPct val="150000"/>
              <a:buChar char="●"/>
            </a:pPr>
            <a:r>
              <a:rPr lang="en"/>
              <a:t>Used when data integrity is important</a:t>
            </a:r>
          </a:p>
          <a:p>
            <a:pPr indent="-342900" lvl="0" marL="457200" marR="0" rtl="0" algn="l">
              <a:lnSpc>
                <a:spcPct val="90000"/>
              </a:lnSpc>
              <a:spcBef>
                <a:spcPts val="0"/>
              </a:spcBef>
              <a:buSzPct val="150000"/>
              <a:buChar char="●"/>
            </a:pPr>
            <a:r>
              <a:rPr lang="en"/>
              <a:t>Connection negotiation and establishment</a:t>
            </a:r>
          </a:p>
          <a:p>
            <a:pPr indent="-342900" lvl="0" marL="457200" marR="0" rtl="0" algn="l">
              <a:lnSpc>
                <a:spcPct val="90000"/>
              </a:lnSpc>
              <a:spcBef>
                <a:spcPts val="0"/>
              </a:spcBef>
              <a:buSzPct val="150000"/>
              <a:buChar char="●"/>
            </a:pPr>
            <a:r>
              <a:rPr lang="en"/>
              <a:t>Also has a tear down process</a:t>
            </a:r>
          </a:p>
        </p:txBody>
      </p:sp>
      <p:pic>
        <p:nvPicPr>
          <p:cNvPr descr="94_syn_fig1_lg.jpg" id="397" name="Shape 3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05700" y="998550"/>
            <a:ext cx="4267799" cy="3114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Shape 402"/>
          <p:cNvSpPr txBox="1"/>
          <p:nvPr>
            <p:ph type="title"/>
          </p:nvPr>
        </p:nvSpPr>
        <p:spPr>
          <a:xfrm>
            <a:off x="671250" y="2141250"/>
            <a:ext cx="7852199" cy="861000"/>
          </a:xfrm>
          <a:prstGeom prst="rect">
            <a:avLst/>
          </a:prstGeom>
          <a:solidFill>
            <a:schemeClr val="lt1">
              <a:alpha val="89803"/>
            </a:scheme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rgbClr val="CC0000"/>
              </a:buClr>
              <a:buSzPct val="25000"/>
              <a:buFont typeface="Corbel"/>
              <a:buNone/>
            </a:pPr>
            <a:r>
              <a:rPr lang="en"/>
              <a:t>SYN-ACK Exercise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Shape 407"/>
          <p:cNvSpPr txBox="1"/>
          <p:nvPr>
            <p:ph type="title"/>
          </p:nvPr>
        </p:nvSpPr>
        <p:spPr>
          <a:xfrm>
            <a:off x="629841" y="342900"/>
            <a:ext cx="2949299" cy="1200300"/>
          </a:xfrm>
          <a:prstGeom prst="rect">
            <a:avLst/>
          </a:prstGeom>
          <a:solidFill>
            <a:schemeClr val="lt1">
              <a:alpha val="89800"/>
            </a:schemeClr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rgbClr val="CC0000"/>
              </a:buClr>
              <a:buSzPct val="25000"/>
              <a:buFont typeface="Corbel"/>
              <a:buNone/>
            </a:pPr>
            <a:r>
              <a:rPr lang="en"/>
              <a:t>Exercise</a:t>
            </a:r>
            <a:r>
              <a:rPr b="1" i="0" lang="en" sz="2400" u="none" cap="none" strike="noStrike">
                <a:solidFill>
                  <a:srgbClr val="CC0000"/>
                </a:solidFill>
                <a:latin typeface="Corbel"/>
                <a:ea typeface="Corbel"/>
                <a:cs typeface="Corbel"/>
                <a:sym typeface="Corbel"/>
              </a:rPr>
              <a:t>: </a:t>
            </a:r>
          </a:p>
        </p:txBody>
      </p:sp>
      <p:sp>
        <p:nvSpPr>
          <p:cNvPr id="408" name="Shape 408"/>
          <p:cNvSpPr/>
          <p:nvPr>
            <p:ph idx="2" type="pic"/>
          </p:nvPr>
        </p:nvSpPr>
        <p:spPr>
          <a:xfrm>
            <a:off x="3887391" y="740570"/>
            <a:ext cx="4629300" cy="3655200"/>
          </a:xfrm>
          <a:prstGeom prst="roundRect">
            <a:avLst>
              <a:gd fmla="val 16667" name="adj"/>
            </a:avLst>
          </a:prstGeom>
          <a:solidFill>
            <a:schemeClr val="lt1">
              <a:alpha val="89800"/>
            </a:schemeClr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  </a:t>
            </a:r>
          </a:p>
        </p:txBody>
      </p:sp>
      <p:sp>
        <p:nvSpPr>
          <p:cNvPr id="409" name="Shape 409"/>
          <p:cNvSpPr/>
          <p:nvPr>
            <p:ph idx="1" type="body"/>
          </p:nvPr>
        </p:nvSpPr>
        <p:spPr>
          <a:xfrm>
            <a:off x="629841" y="1708316"/>
            <a:ext cx="2949299" cy="2858699"/>
          </a:xfrm>
          <a:prstGeom prst="roundRect">
            <a:avLst>
              <a:gd fmla="val 16667" name="adj"/>
            </a:avLst>
          </a:prstGeom>
          <a:solidFill>
            <a:schemeClr val="lt1">
              <a:alpha val="89800"/>
            </a:schemeClr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342900" lvl="0" marL="457200" marR="0" rtl="0" algn="l">
              <a:lnSpc>
                <a:spcPct val="90000"/>
              </a:lnSpc>
              <a:spcBef>
                <a:spcPts val="0"/>
              </a:spcBef>
              <a:buSzPct val="150000"/>
              <a:buChar char="●"/>
            </a:pPr>
            <a:r>
              <a:rPr lang="en"/>
              <a:t>Partner up</a:t>
            </a:r>
          </a:p>
          <a:p>
            <a:pPr indent="-342900" lvl="0" marL="457200" marR="0" rtl="0" algn="l">
              <a:lnSpc>
                <a:spcPct val="90000"/>
              </a:lnSpc>
              <a:spcBef>
                <a:spcPts val="0"/>
              </a:spcBef>
              <a:buSzPct val="150000"/>
              <a:buChar char="●"/>
            </a:pPr>
            <a:r>
              <a:rPr lang="en"/>
              <a:t>One extends hand first as SNY</a:t>
            </a:r>
          </a:p>
          <a:p>
            <a:pPr indent="-342900" lvl="0" marL="457200" marR="0" rtl="0" algn="l">
              <a:lnSpc>
                <a:spcPct val="90000"/>
              </a:lnSpc>
              <a:spcBef>
                <a:spcPts val="0"/>
              </a:spcBef>
              <a:buSzPct val="150000"/>
              <a:buChar char="●"/>
            </a:pPr>
            <a:r>
              <a:rPr lang="en"/>
              <a:t>Other extends hand as ACK</a:t>
            </a:r>
          </a:p>
          <a:p>
            <a:pPr indent="-342900" lvl="0" marL="457200" marR="0" rtl="0" algn="l">
              <a:lnSpc>
                <a:spcPct val="90000"/>
              </a:lnSpc>
              <a:spcBef>
                <a:spcPts val="0"/>
              </a:spcBef>
              <a:buSzPct val="150000"/>
              <a:buChar char="●"/>
            </a:pPr>
            <a:r>
              <a:rPr lang="en"/>
              <a:t>Shake hands to complete SYN-ACK</a:t>
            </a:r>
          </a:p>
          <a:p>
            <a:pPr indent="-342900" lvl="0" marL="457200" marR="0" rtl="0" algn="l">
              <a:lnSpc>
                <a:spcPct val="90000"/>
              </a:lnSpc>
              <a:spcBef>
                <a:spcPts val="0"/>
              </a:spcBef>
              <a:buSzPct val="150000"/>
              <a:buChar char="●"/>
            </a:pPr>
            <a:r>
              <a:rPr lang="en"/>
              <a:t>One extend hand first as FIN</a:t>
            </a:r>
          </a:p>
          <a:p>
            <a:pPr indent="-342900" lvl="0" marL="457200" marR="0" rtl="0" algn="l">
              <a:lnSpc>
                <a:spcPct val="90000"/>
              </a:lnSpc>
              <a:spcBef>
                <a:spcPts val="0"/>
              </a:spcBef>
              <a:buSzPct val="150000"/>
              <a:buChar char="●"/>
            </a:pPr>
            <a:r>
              <a:rPr lang="en"/>
              <a:t>Other extends hand as FIN-ACK</a:t>
            </a:r>
          </a:p>
          <a:p>
            <a:pPr indent="-342900" lvl="0" marL="457200" marR="0" rtl="0" algn="l">
              <a:lnSpc>
                <a:spcPct val="90000"/>
              </a:lnSpc>
              <a:spcBef>
                <a:spcPts val="0"/>
              </a:spcBef>
              <a:buSzPct val="150000"/>
              <a:buChar char="●"/>
            </a:pPr>
            <a:r>
              <a:rPr lang="en"/>
              <a:t>Shake hands to to say goodbye ACK</a:t>
            </a:r>
          </a:p>
        </p:txBody>
      </p:sp>
      <p:pic>
        <p:nvPicPr>
          <p:cNvPr descr="handshake1_3219777b.jpg" id="410" name="Shape 4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67837" y="1298433"/>
            <a:ext cx="4068424" cy="2539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Shape 415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solidFill>
            <a:schemeClr val="lt1">
              <a:alpha val="89803"/>
            </a:schemeClr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rgbClr val="CC0000"/>
              </a:buClr>
              <a:buSzPct val="25000"/>
              <a:buFont typeface="Corbel"/>
              <a:buNone/>
            </a:pPr>
            <a:r>
              <a:rPr b="1" i="0" lang="en" sz="2400" u="none" cap="none" strike="noStrike">
                <a:solidFill>
                  <a:srgbClr val="CC0000"/>
                </a:solidFill>
                <a:latin typeface="Corbel"/>
                <a:ea typeface="Corbel"/>
                <a:cs typeface="Corbel"/>
                <a:sym typeface="Corbel"/>
              </a:rPr>
              <a:t>Internet: </a:t>
            </a:r>
            <a:br>
              <a:rPr b="1" i="0" lang="en" sz="2400" u="none" cap="none" strike="noStrike">
                <a:solidFill>
                  <a:srgbClr val="CC0000"/>
                </a:solidFill>
                <a:latin typeface="Corbel"/>
                <a:ea typeface="Corbel"/>
                <a:cs typeface="Corbel"/>
                <a:sym typeface="Corbel"/>
              </a:rPr>
            </a:br>
            <a:br>
              <a:rPr b="1" i="0" lang="en" sz="2400" u="none" cap="none" strike="noStrike">
                <a:solidFill>
                  <a:srgbClr val="CC0000"/>
                </a:solidFill>
                <a:latin typeface="Corbel"/>
                <a:ea typeface="Corbel"/>
                <a:cs typeface="Corbel"/>
                <a:sym typeface="Corbel"/>
              </a:rPr>
            </a:br>
            <a:r>
              <a:rPr b="1" i="0" lang="en" sz="2400" u="none" cap="none" strike="noStrike">
                <a:solidFill>
                  <a:srgbClr val="CC0000"/>
                </a:solidFill>
                <a:latin typeface="Corbel"/>
                <a:ea typeface="Corbel"/>
                <a:cs typeface="Corbel"/>
                <a:sym typeface="Corbel"/>
              </a:rPr>
              <a:t>Private Networks</a:t>
            </a:r>
          </a:p>
        </p:txBody>
      </p:sp>
      <p:sp>
        <p:nvSpPr>
          <p:cNvPr id="416" name="Shape 416"/>
          <p:cNvSpPr/>
          <p:nvPr>
            <p:ph idx="2" type="pic"/>
          </p:nvPr>
        </p:nvSpPr>
        <p:spPr>
          <a:xfrm>
            <a:off x="3887391" y="740570"/>
            <a:ext cx="4629150" cy="3655218"/>
          </a:xfrm>
          <a:prstGeom prst="roundRect">
            <a:avLst>
              <a:gd fmla="val 16667" name="adj"/>
            </a:avLst>
          </a:prstGeom>
          <a:solidFill>
            <a:schemeClr val="lt1">
              <a:alpha val="89803"/>
            </a:schemeClr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17" name="Shape 417"/>
          <p:cNvSpPr/>
          <p:nvPr>
            <p:ph idx="1" type="body"/>
          </p:nvPr>
        </p:nvSpPr>
        <p:spPr>
          <a:xfrm>
            <a:off x="629841" y="1708316"/>
            <a:ext cx="2949178" cy="2858691"/>
          </a:xfrm>
          <a:prstGeom prst="roundRect">
            <a:avLst>
              <a:gd fmla="val 16667" name="adj"/>
            </a:avLst>
          </a:prstGeom>
          <a:solidFill>
            <a:schemeClr val="lt1">
              <a:alpha val="89803"/>
            </a:schemeClr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342900" lvl="0" marL="457200" marR="0" rtl="0" algn="l">
              <a:lnSpc>
                <a:spcPct val="90000"/>
              </a:lnSpc>
              <a:spcBef>
                <a:spcPts val="0"/>
              </a:spcBef>
              <a:buSzPct val="150000"/>
              <a:buChar char="●"/>
            </a:pPr>
            <a:r>
              <a:rPr lang="en"/>
              <a:t>Any network that can’t be accessed from the open internet</a:t>
            </a:r>
          </a:p>
          <a:p>
            <a:pPr indent="-342900" lvl="0" marL="457200" marR="0" rtl="0" algn="l">
              <a:lnSpc>
                <a:spcPct val="90000"/>
              </a:lnSpc>
              <a:spcBef>
                <a:spcPts val="0"/>
              </a:spcBef>
              <a:buSzPct val="150000"/>
              <a:buChar char="●"/>
            </a:pPr>
            <a:r>
              <a:rPr lang="en"/>
              <a:t>Many networks behind a firewall for security</a:t>
            </a:r>
          </a:p>
          <a:p>
            <a:pPr indent="-342900" lvl="0" marL="457200" marR="0" rtl="0" algn="l">
              <a:lnSpc>
                <a:spcPct val="90000"/>
              </a:lnSpc>
              <a:spcBef>
                <a:spcPts val="0"/>
              </a:spcBef>
              <a:buSzPct val="150000"/>
              <a:buChar char="●"/>
            </a:pPr>
            <a:r>
              <a:rPr lang="en"/>
              <a:t>Able to have a private network over the wide internet</a:t>
            </a:r>
          </a:p>
          <a:p>
            <a:pPr indent="-342900" lvl="0" marL="457200" marR="0" rtl="0" algn="l">
              <a:lnSpc>
                <a:spcPct val="90000"/>
              </a:lnSpc>
              <a:spcBef>
                <a:spcPts val="0"/>
              </a:spcBef>
              <a:buSzPct val="150000"/>
              <a:buChar char="●"/>
            </a:pPr>
            <a:r>
              <a:rPr lang="en"/>
              <a:t>Home, office, or business networks</a:t>
            </a:r>
          </a:p>
        </p:txBody>
      </p:sp>
      <p:pic>
        <p:nvPicPr>
          <p:cNvPr descr="24t5wwdk-1363363311.jpg" id="418" name="Shape 4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47200" y="976050"/>
            <a:ext cx="4276725" cy="3180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Shape 423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solidFill>
            <a:schemeClr val="lt1">
              <a:alpha val="89803"/>
            </a:schemeClr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rgbClr val="CC0000"/>
              </a:buClr>
              <a:buSzPct val="25000"/>
              <a:buFont typeface="Corbel"/>
              <a:buNone/>
            </a:pPr>
            <a:r>
              <a:rPr b="1" i="0" lang="en" sz="2400" u="none" cap="none" strike="noStrike">
                <a:solidFill>
                  <a:srgbClr val="CC0000"/>
                </a:solidFill>
                <a:latin typeface="Corbel"/>
                <a:ea typeface="Corbel"/>
                <a:cs typeface="Corbel"/>
                <a:sym typeface="Corbel"/>
              </a:rPr>
              <a:t>Internet: </a:t>
            </a:r>
            <a:br>
              <a:rPr b="1" i="0" lang="en" sz="2400" u="none" cap="none" strike="noStrike">
                <a:solidFill>
                  <a:srgbClr val="CC0000"/>
                </a:solidFill>
                <a:latin typeface="Corbel"/>
                <a:ea typeface="Corbel"/>
                <a:cs typeface="Corbel"/>
                <a:sym typeface="Corbel"/>
              </a:rPr>
            </a:br>
            <a:br>
              <a:rPr b="1" i="0" lang="en" sz="2400" u="none" cap="none" strike="noStrike">
                <a:solidFill>
                  <a:srgbClr val="CC0000"/>
                </a:solidFill>
                <a:latin typeface="Corbel"/>
                <a:ea typeface="Corbel"/>
                <a:cs typeface="Corbel"/>
                <a:sym typeface="Corbel"/>
              </a:rPr>
            </a:br>
            <a:r>
              <a:rPr b="1" i="0" lang="en" sz="2400" u="none" cap="none" strike="noStrike">
                <a:solidFill>
                  <a:srgbClr val="CC0000"/>
                </a:solidFill>
                <a:latin typeface="Corbel"/>
                <a:ea typeface="Corbel"/>
                <a:cs typeface="Corbel"/>
                <a:sym typeface="Corbel"/>
              </a:rPr>
              <a:t>IPv4 &amp; IPV6</a:t>
            </a:r>
          </a:p>
        </p:txBody>
      </p:sp>
      <p:sp>
        <p:nvSpPr>
          <p:cNvPr id="424" name="Shape 424"/>
          <p:cNvSpPr/>
          <p:nvPr>
            <p:ph idx="2" type="pic"/>
          </p:nvPr>
        </p:nvSpPr>
        <p:spPr>
          <a:xfrm>
            <a:off x="3887391" y="740570"/>
            <a:ext cx="4629150" cy="3655218"/>
          </a:xfrm>
          <a:prstGeom prst="roundRect">
            <a:avLst>
              <a:gd fmla="val 16667" name="adj"/>
            </a:avLst>
          </a:prstGeom>
          <a:solidFill>
            <a:schemeClr val="lt1">
              <a:alpha val="89803"/>
            </a:schemeClr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   </a:t>
            </a:r>
          </a:p>
        </p:txBody>
      </p:sp>
      <p:sp>
        <p:nvSpPr>
          <p:cNvPr id="425" name="Shape 425"/>
          <p:cNvSpPr/>
          <p:nvPr>
            <p:ph idx="1" type="body"/>
          </p:nvPr>
        </p:nvSpPr>
        <p:spPr>
          <a:xfrm>
            <a:off x="629841" y="1708316"/>
            <a:ext cx="2949178" cy="2858691"/>
          </a:xfrm>
          <a:prstGeom prst="roundRect">
            <a:avLst>
              <a:gd fmla="val 16667" name="adj"/>
            </a:avLst>
          </a:prstGeom>
          <a:solidFill>
            <a:schemeClr val="lt1">
              <a:alpha val="89803"/>
            </a:schemeClr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342900" lvl="0" marL="457200" marR="0" rtl="0" algn="l">
              <a:lnSpc>
                <a:spcPct val="90000"/>
              </a:lnSpc>
              <a:spcBef>
                <a:spcPts val="0"/>
              </a:spcBef>
              <a:buSzPct val="150000"/>
              <a:buChar char="●"/>
            </a:pPr>
            <a:r>
              <a:rPr lang="en"/>
              <a:t>IPv4 limited number of addresses</a:t>
            </a:r>
          </a:p>
          <a:p>
            <a:pPr indent="-342900" lvl="0" marL="457200" marR="0" rtl="0" algn="l">
              <a:lnSpc>
                <a:spcPct val="90000"/>
              </a:lnSpc>
              <a:spcBef>
                <a:spcPts val="0"/>
              </a:spcBef>
              <a:buSzPct val="150000"/>
              <a:buChar char="●"/>
            </a:pPr>
            <a:r>
              <a:rPr lang="en"/>
              <a:t>Address the problem of addresses running out</a:t>
            </a:r>
          </a:p>
          <a:p>
            <a:pPr indent="-342900" lvl="0" marL="457200" marR="0" rtl="0" algn="l">
              <a:lnSpc>
                <a:spcPct val="90000"/>
              </a:lnSpc>
              <a:spcBef>
                <a:spcPts val="0"/>
              </a:spcBef>
              <a:buSzPct val="150000"/>
              <a:buChar char="●"/>
            </a:pPr>
            <a:r>
              <a:rPr lang="en"/>
              <a:t>NAT slowed down problem</a:t>
            </a:r>
          </a:p>
          <a:p>
            <a:pPr indent="-342900" lvl="0" marL="457200" marR="0" rtl="0" algn="l">
              <a:lnSpc>
                <a:spcPct val="90000"/>
              </a:lnSpc>
              <a:spcBef>
                <a:spcPts val="0"/>
              </a:spcBef>
              <a:buSzPct val="150000"/>
              <a:buChar char="●"/>
            </a:pPr>
            <a:r>
              <a:rPr lang="en"/>
              <a:t>IPv6 allows for more addresses</a:t>
            </a:r>
          </a:p>
          <a:p>
            <a:pPr indent="-342900" lvl="0" marL="457200" marR="0" rtl="0" algn="l">
              <a:lnSpc>
                <a:spcPct val="90000"/>
              </a:lnSpc>
              <a:spcBef>
                <a:spcPts val="0"/>
              </a:spcBef>
              <a:buSzPct val="150000"/>
              <a:buChar char="●"/>
            </a:pPr>
            <a:r>
              <a:rPr lang="en"/>
              <a:t>Permanent solution</a:t>
            </a:r>
          </a:p>
        </p:txBody>
      </p:sp>
      <p:pic>
        <p:nvPicPr>
          <p:cNvPr descr="6cdd4d11ebda6326d16d2ea667677b0f.jpg" id="426" name="Shape 4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97075" y="920837"/>
            <a:ext cx="3809799" cy="3301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Shape 431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  <a:solidFill>
            <a:schemeClr val="lt1">
              <a:alpha val="89800"/>
            </a:scheme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rgbClr val="CC0000"/>
              </a:buClr>
              <a:buSzPct val="25000"/>
              <a:buFont typeface="Corbel"/>
              <a:buNone/>
            </a:pPr>
            <a:r>
              <a:rPr lang="en"/>
              <a:t>Packet Passing </a:t>
            </a:r>
            <a:r>
              <a:rPr lang="en"/>
              <a:t>Exercise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Shape 436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  <a:solidFill>
            <a:schemeClr val="lt1">
              <a:alpha val="89800"/>
            </a:scheme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rgbClr val="CC0000"/>
              </a:buClr>
              <a:buSzPct val="25000"/>
              <a:buFont typeface="Corbel"/>
              <a:buNone/>
            </a:pPr>
            <a:r>
              <a:rPr b="1" i="0" lang="en" sz="3600" u="none" cap="none" strike="noStrike">
                <a:solidFill>
                  <a:srgbClr val="CC0000"/>
                </a:solidFill>
                <a:latin typeface="Corbel"/>
                <a:ea typeface="Corbel"/>
                <a:cs typeface="Corbel"/>
                <a:sym typeface="Corbel"/>
              </a:rPr>
              <a:t>Protocols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Shape 441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solidFill>
            <a:schemeClr val="lt1">
              <a:alpha val="89803"/>
            </a:schemeClr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rgbClr val="CC0000"/>
              </a:buClr>
              <a:buSzPct val="25000"/>
              <a:buFont typeface="Corbel"/>
              <a:buNone/>
            </a:pPr>
            <a:r>
              <a:rPr b="1" i="0" lang="en" sz="2400" u="none" cap="none" strike="noStrike">
                <a:solidFill>
                  <a:srgbClr val="CC0000"/>
                </a:solidFill>
                <a:latin typeface="Corbel"/>
                <a:ea typeface="Corbel"/>
                <a:cs typeface="Corbel"/>
                <a:sym typeface="Corbel"/>
              </a:rPr>
              <a:t>Protocols: </a:t>
            </a:r>
            <a:br>
              <a:rPr b="1" i="0" lang="en" sz="2400" u="none" cap="none" strike="noStrike">
                <a:solidFill>
                  <a:srgbClr val="CC0000"/>
                </a:solidFill>
                <a:latin typeface="Corbel"/>
                <a:ea typeface="Corbel"/>
                <a:cs typeface="Corbel"/>
                <a:sym typeface="Corbel"/>
              </a:rPr>
            </a:br>
            <a:br>
              <a:rPr b="1" i="0" lang="en" sz="2400" u="none" cap="none" strike="noStrike">
                <a:solidFill>
                  <a:srgbClr val="CC0000"/>
                </a:solidFill>
                <a:latin typeface="Corbel"/>
                <a:ea typeface="Corbel"/>
                <a:cs typeface="Corbel"/>
                <a:sym typeface="Corbel"/>
              </a:rPr>
            </a:br>
            <a:r>
              <a:rPr b="1" i="0" lang="en" sz="2400" u="none" cap="none" strike="noStrike">
                <a:solidFill>
                  <a:srgbClr val="CC0000"/>
                </a:solidFill>
                <a:latin typeface="Corbel"/>
                <a:ea typeface="Corbel"/>
                <a:cs typeface="Corbel"/>
                <a:sym typeface="Corbel"/>
              </a:rPr>
              <a:t>Ports</a:t>
            </a:r>
          </a:p>
        </p:txBody>
      </p:sp>
      <p:sp>
        <p:nvSpPr>
          <p:cNvPr id="442" name="Shape 442"/>
          <p:cNvSpPr/>
          <p:nvPr>
            <p:ph idx="2" type="pic"/>
          </p:nvPr>
        </p:nvSpPr>
        <p:spPr>
          <a:xfrm>
            <a:off x="3887391" y="740570"/>
            <a:ext cx="4629150" cy="3655218"/>
          </a:xfrm>
          <a:prstGeom prst="roundRect">
            <a:avLst>
              <a:gd fmla="val 16667" name="adj"/>
            </a:avLst>
          </a:prstGeom>
          <a:solidFill>
            <a:schemeClr val="lt1">
              <a:alpha val="89803"/>
            </a:schemeClr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43" name="Shape 443"/>
          <p:cNvSpPr/>
          <p:nvPr>
            <p:ph idx="1" type="body"/>
          </p:nvPr>
        </p:nvSpPr>
        <p:spPr>
          <a:xfrm>
            <a:off x="629841" y="1708316"/>
            <a:ext cx="2949178" cy="2858691"/>
          </a:xfrm>
          <a:prstGeom prst="roundRect">
            <a:avLst>
              <a:gd fmla="val 16667" name="adj"/>
            </a:avLst>
          </a:prstGeom>
          <a:solidFill>
            <a:schemeClr val="lt1">
              <a:alpha val="89803"/>
            </a:schemeClr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342900" lvl="0" marL="457200" marR="0" rtl="0" algn="l">
              <a:lnSpc>
                <a:spcPct val="90000"/>
              </a:lnSpc>
              <a:spcBef>
                <a:spcPts val="0"/>
              </a:spcBef>
              <a:buSzPct val="150000"/>
              <a:buChar char="●"/>
            </a:pPr>
            <a:r>
              <a:rPr lang="en"/>
              <a:t>Used for devices to communicate</a:t>
            </a:r>
          </a:p>
          <a:p>
            <a:pPr indent="-342900" lvl="0" marL="457200" marR="0" rtl="0" algn="l">
              <a:lnSpc>
                <a:spcPct val="90000"/>
              </a:lnSpc>
              <a:spcBef>
                <a:spcPts val="0"/>
              </a:spcBef>
              <a:buSzPct val="150000"/>
              <a:buChar char="●"/>
            </a:pPr>
            <a:r>
              <a:rPr lang="en"/>
              <a:t>Different from ethernet port i.e. network interfaces</a:t>
            </a:r>
          </a:p>
          <a:p>
            <a:pPr indent="-342900" lvl="0" marL="457200" marR="0" rtl="0" algn="l">
              <a:lnSpc>
                <a:spcPct val="90000"/>
              </a:lnSpc>
              <a:spcBef>
                <a:spcPts val="0"/>
              </a:spcBef>
              <a:buSzPct val="150000"/>
              <a:buChar char="●"/>
            </a:pPr>
            <a:r>
              <a:rPr lang="en"/>
              <a:t>20 FTP</a:t>
            </a:r>
          </a:p>
          <a:p>
            <a:pPr indent="-342900" lvl="0" marL="457200" marR="0" rtl="0" algn="l">
              <a:lnSpc>
                <a:spcPct val="90000"/>
              </a:lnSpc>
              <a:spcBef>
                <a:spcPts val="0"/>
              </a:spcBef>
              <a:buSzPct val="150000"/>
              <a:buChar char="●"/>
            </a:pPr>
            <a:r>
              <a:rPr lang="en"/>
              <a:t>22 SSH</a:t>
            </a:r>
          </a:p>
          <a:p>
            <a:pPr indent="-342900" lvl="0" marL="457200" marR="0" rtl="0" algn="l">
              <a:lnSpc>
                <a:spcPct val="90000"/>
              </a:lnSpc>
              <a:spcBef>
                <a:spcPts val="0"/>
              </a:spcBef>
              <a:buSzPct val="150000"/>
              <a:buChar char="●"/>
            </a:pPr>
            <a:r>
              <a:rPr lang="en"/>
              <a:t>23 Telnet</a:t>
            </a:r>
          </a:p>
          <a:p>
            <a:pPr indent="-342900" lvl="0" marL="457200" marR="0" rtl="0" algn="l">
              <a:lnSpc>
                <a:spcPct val="90000"/>
              </a:lnSpc>
              <a:spcBef>
                <a:spcPts val="0"/>
              </a:spcBef>
              <a:buSzPct val="150000"/>
              <a:buChar char="●"/>
            </a:pPr>
            <a:r>
              <a:rPr lang="en"/>
              <a:t>25 SMTP</a:t>
            </a:r>
          </a:p>
          <a:p>
            <a:pPr indent="-342900" lvl="0" marL="457200" marR="0" rtl="0" algn="l">
              <a:lnSpc>
                <a:spcPct val="90000"/>
              </a:lnSpc>
              <a:spcBef>
                <a:spcPts val="0"/>
              </a:spcBef>
              <a:buSzPct val="150000"/>
              <a:buChar char="●"/>
            </a:pPr>
            <a:r>
              <a:rPr lang="en"/>
              <a:t>53 DNS</a:t>
            </a:r>
          </a:p>
          <a:p>
            <a:pPr indent="-342900" lvl="0" marL="457200" marR="0" rtl="0" algn="l">
              <a:lnSpc>
                <a:spcPct val="90000"/>
              </a:lnSpc>
              <a:spcBef>
                <a:spcPts val="0"/>
              </a:spcBef>
              <a:buSzPct val="150000"/>
              <a:buChar char="●"/>
            </a:pPr>
            <a:r>
              <a:rPr lang="en"/>
              <a:t>80 HTTP</a:t>
            </a:r>
          </a:p>
        </p:txBody>
      </p:sp>
      <p:pic>
        <p:nvPicPr>
          <p:cNvPr descr="Switch-cables.jpg" id="444" name="Shape 4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60500" y="1001700"/>
            <a:ext cx="4282949" cy="3121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Shape 449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solidFill>
            <a:schemeClr val="lt1">
              <a:alpha val="89803"/>
            </a:schemeClr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rgbClr val="CC0000"/>
              </a:buClr>
              <a:buSzPct val="25000"/>
              <a:buFont typeface="Corbel"/>
              <a:buNone/>
            </a:pPr>
            <a:r>
              <a:rPr b="1" i="0" lang="en" sz="2400" u="none" cap="none" strike="noStrike">
                <a:solidFill>
                  <a:srgbClr val="CC0000"/>
                </a:solidFill>
                <a:latin typeface="Corbel"/>
                <a:ea typeface="Corbel"/>
                <a:cs typeface="Corbel"/>
                <a:sym typeface="Corbel"/>
              </a:rPr>
              <a:t>Protocols: </a:t>
            </a:r>
            <a:br>
              <a:rPr b="1" i="0" lang="en" sz="2400" u="none" cap="none" strike="noStrike">
                <a:solidFill>
                  <a:srgbClr val="CC0000"/>
                </a:solidFill>
                <a:latin typeface="Corbel"/>
                <a:ea typeface="Corbel"/>
                <a:cs typeface="Corbel"/>
                <a:sym typeface="Corbel"/>
              </a:rPr>
            </a:br>
            <a:br>
              <a:rPr b="1" i="0" lang="en" sz="2400" u="none" cap="none" strike="noStrike">
                <a:solidFill>
                  <a:srgbClr val="CC0000"/>
                </a:solidFill>
                <a:latin typeface="Corbel"/>
                <a:ea typeface="Corbel"/>
                <a:cs typeface="Corbel"/>
                <a:sym typeface="Corbel"/>
              </a:rPr>
            </a:br>
            <a:r>
              <a:rPr b="1" i="0" lang="en" sz="2400" u="none" cap="none" strike="noStrike">
                <a:solidFill>
                  <a:srgbClr val="CC0000"/>
                </a:solidFill>
                <a:latin typeface="Corbel"/>
                <a:ea typeface="Corbel"/>
                <a:cs typeface="Corbel"/>
                <a:sym typeface="Corbel"/>
              </a:rPr>
              <a:t>TCP &amp; UDP</a:t>
            </a:r>
          </a:p>
        </p:txBody>
      </p:sp>
      <p:sp>
        <p:nvSpPr>
          <p:cNvPr id="450" name="Shape 450"/>
          <p:cNvSpPr/>
          <p:nvPr>
            <p:ph idx="2" type="pic"/>
          </p:nvPr>
        </p:nvSpPr>
        <p:spPr>
          <a:xfrm>
            <a:off x="3887391" y="740570"/>
            <a:ext cx="4629150" cy="3655218"/>
          </a:xfrm>
          <a:prstGeom prst="roundRect">
            <a:avLst>
              <a:gd fmla="val 16667" name="adj"/>
            </a:avLst>
          </a:prstGeom>
          <a:solidFill>
            <a:schemeClr val="lt1">
              <a:alpha val="89803"/>
            </a:schemeClr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51" name="Shape 451"/>
          <p:cNvSpPr/>
          <p:nvPr>
            <p:ph idx="1" type="body"/>
          </p:nvPr>
        </p:nvSpPr>
        <p:spPr>
          <a:xfrm>
            <a:off x="629841" y="1708316"/>
            <a:ext cx="2949178" cy="2858691"/>
          </a:xfrm>
          <a:prstGeom prst="roundRect">
            <a:avLst>
              <a:gd fmla="val 16667" name="adj"/>
            </a:avLst>
          </a:prstGeom>
          <a:solidFill>
            <a:schemeClr val="lt1">
              <a:alpha val="89803"/>
            </a:schemeClr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342900" lvl="0" marL="457200" rtl="0">
              <a:spcBef>
                <a:spcPts val="0"/>
              </a:spcBef>
              <a:buSzPct val="150000"/>
              <a:buChar char="●"/>
            </a:pPr>
            <a:r>
              <a:rPr lang="en"/>
              <a:t>Transmission Control Protocol</a:t>
            </a:r>
          </a:p>
          <a:p>
            <a:pPr indent="-342900" lvl="0" marL="457200" rtl="0">
              <a:spcBef>
                <a:spcPts val="0"/>
              </a:spcBef>
              <a:buSzPct val="150000"/>
              <a:buChar char="●"/>
            </a:pPr>
            <a:r>
              <a:rPr lang="en"/>
              <a:t>User Datagram Protocol</a:t>
            </a:r>
          </a:p>
          <a:p>
            <a:pPr indent="-342900" lvl="0" marL="457200" rtl="0">
              <a:spcBef>
                <a:spcPts val="0"/>
              </a:spcBef>
              <a:buSzPct val="150000"/>
              <a:buChar char="●"/>
            </a:pPr>
            <a:r>
              <a:rPr lang="en"/>
              <a:t>TCP is reliable, used when data integrity is critical like banking or social media</a:t>
            </a:r>
          </a:p>
          <a:p>
            <a:pPr indent="-342900" lvl="0" marL="457200" rtl="0">
              <a:spcBef>
                <a:spcPts val="0"/>
              </a:spcBef>
              <a:buSzPct val="150000"/>
              <a:buChar char="●"/>
            </a:pPr>
            <a:r>
              <a:rPr lang="en"/>
              <a:t>UDP is fast, when latency is an issue, like gaming or videos</a:t>
            </a:r>
          </a:p>
        </p:txBody>
      </p:sp>
      <p:pic>
        <p:nvPicPr>
          <p:cNvPr descr="TCP_vs_UDP.jpg" id="452" name="Shape 4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80250" y="960625"/>
            <a:ext cx="4221724" cy="319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Shape 457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solidFill>
            <a:schemeClr val="lt1">
              <a:alpha val="89803"/>
            </a:schemeClr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rgbClr val="CC0000"/>
              </a:buClr>
              <a:buSzPct val="25000"/>
              <a:buFont typeface="Corbel"/>
              <a:buNone/>
            </a:pPr>
            <a:r>
              <a:rPr b="1" i="0" lang="en" sz="2400" u="none" cap="none" strike="noStrike">
                <a:solidFill>
                  <a:srgbClr val="CC0000"/>
                </a:solidFill>
                <a:latin typeface="Corbel"/>
                <a:ea typeface="Corbel"/>
                <a:cs typeface="Corbel"/>
                <a:sym typeface="Corbel"/>
              </a:rPr>
              <a:t>Protocols: </a:t>
            </a:r>
            <a:br>
              <a:rPr b="1" i="0" lang="en" sz="2400" u="none" cap="none" strike="noStrike">
                <a:solidFill>
                  <a:srgbClr val="CC0000"/>
                </a:solidFill>
                <a:latin typeface="Corbel"/>
                <a:ea typeface="Corbel"/>
                <a:cs typeface="Corbel"/>
                <a:sym typeface="Corbel"/>
              </a:rPr>
            </a:br>
            <a:br>
              <a:rPr b="1" i="0" lang="en" sz="2400" u="none" cap="none" strike="noStrike">
                <a:solidFill>
                  <a:srgbClr val="CC0000"/>
                </a:solidFill>
                <a:latin typeface="Corbel"/>
                <a:ea typeface="Corbel"/>
                <a:cs typeface="Corbel"/>
                <a:sym typeface="Corbel"/>
              </a:rPr>
            </a:br>
            <a:r>
              <a:rPr b="1" i="0" lang="en" sz="2400" u="none" cap="none" strike="noStrike">
                <a:solidFill>
                  <a:srgbClr val="CC0000"/>
                </a:solidFill>
                <a:latin typeface="Corbel"/>
                <a:ea typeface="Corbel"/>
                <a:cs typeface="Corbel"/>
                <a:sym typeface="Corbel"/>
              </a:rPr>
              <a:t>Telnet</a:t>
            </a:r>
          </a:p>
        </p:txBody>
      </p:sp>
      <p:sp>
        <p:nvSpPr>
          <p:cNvPr id="458" name="Shape 458"/>
          <p:cNvSpPr/>
          <p:nvPr>
            <p:ph idx="2" type="pic"/>
          </p:nvPr>
        </p:nvSpPr>
        <p:spPr>
          <a:xfrm>
            <a:off x="3887391" y="740570"/>
            <a:ext cx="4629150" cy="3655218"/>
          </a:xfrm>
          <a:prstGeom prst="roundRect">
            <a:avLst>
              <a:gd fmla="val 16667" name="adj"/>
            </a:avLst>
          </a:prstGeom>
          <a:solidFill>
            <a:schemeClr val="lt1">
              <a:alpha val="89803"/>
            </a:schemeClr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59" name="Shape 459"/>
          <p:cNvSpPr/>
          <p:nvPr>
            <p:ph idx="1" type="body"/>
          </p:nvPr>
        </p:nvSpPr>
        <p:spPr>
          <a:xfrm>
            <a:off x="629841" y="1708316"/>
            <a:ext cx="2949178" cy="2858691"/>
          </a:xfrm>
          <a:prstGeom prst="roundRect">
            <a:avLst>
              <a:gd fmla="val 16667" name="adj"/>
            </a:avLst>
          </a:prstGeom>
          <a:solidFill>
            <a:schemeClr val="lt1">
              <a:alpha val="89803"/>
            </a:schemeClr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342900" lvl="0" marL="457200" marR="0" rtl="0" algn="l">
              <a:lnSpc>
                <a:spcPct val="90000"/>
              </a:lnSpc>
              <a:spcBef>
                <a:spcPts val="0"/>
              </a:spcBef>
              <a:buSzPct val="150000"/>
              <a:buChar char="●"/>
            </a:pPr>
            <a:r>
              <a:rPr lang="en"/>
              <a:t>Allows for remote control of a computer system</a:t>
            </a:r>
          </a:p>
          <a:p>
            <a:pPr indent="-342900" lvl="0" marL="457200" marR="0" rtl="0" algn="l">
              <a:lnSpc>
                <a:spcPct val="90000"/>
              </a:lnSpc>
              <a:spcBef>
                <a:spcPts val="0"/>
              </a:spcBef>
              <a:buSzPct val="150000"/>
              <a:buChar char="●"/>
            </a:pPr>
            <a:r>
              <a:rPr lang="en"/>
              <a:t>Old way for computers to communicate</a:t>
            </a:r>
          </a:p>
          <a:p>
            <a:pPr indent="-342900" lvl="0" marL="457200" marR="0" rtl="0" algn="l">
              <a:lnSpc>
                <a:spcPct val="90000"/>
              </a:lnSpc>
              <a:spcBef>
                <a:spcPts val="0"/>
              </a:spcBef>
              <a:buSzPct val="150000"/>
              <a:buChar char="●"/>
            </a:pPr>
            <a:r>
              <a:rPr lang="en"/>
              <a:t>Non secure and sent in the clear</a:t>
            </a:r>
          </a:p>
          <a:p>
            <a:pPr indent="-342900" lvl="0" marL="457200" marR="0" rtl="0" algn="l">
              <a:lnSpc>
                <a:spcPct val="90000"/>
              </a:lnSpc>
              <a:spcBef>
                <a:spcPts val="0"/>
              </a:spcBef>
              <a:buSzPct val="150000"/>
              <a:buChar char="●"/>
            </a:pPr>
            <a:r>
              <a:rPr lang="en"/>
              <a:t>Used for intranet remote system </a:t>
            </a:r>
            <a:r>
              <a:rPr lang="en"/>
              <a:t>management</a:t>
            </a:r>
          </a:p>
        </p:txBody>
      </p:sp>
      <p:pic>
        <p:nvPicPr>
          <p:cNvPr descr="global-internet-thumbnail.jpg" id="460" name="Shape 4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4550" y="983462"/>
            <a:ext cx="4054851" cy="3169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 txBox="1"/>
          <p:nvPr>
            <p:ph type="title"/>
          </p:nvPr>
        </p:nvSpPr>
        <p:spPr>
          <a:xfrm>
            <a:off x="629841" y="342900"/>
            <a:ext cx="2949299" cy="1200300"/>
          </a:xfrm>
          <a:prstGeom prst="rect">
            <a:avLst/>
          </a:prstGeom>
          <a:solidFill>
            <a:schemeClr val="lt1">
              <a:alpha val="89800"/>
            </a:schemeClr>
          </a:solidFill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rgbClr val="CC0000"/>
              </a:buClr>
              <a:buSzPct val="25000"/>
              <a:buFont typeface="Corbel"/>
              <a:buNone/>
            </a:pPr>
            <a:r>
              <a:rPr lang="en"/>
              <a:t>What is Networking?</a:t>
            </a:r>
          </a:p>
        </p:txBody>
      </p:sp>
      <p:sp>
        <p:nvSpPr>
          <p:cNvPr id="137" name="Shape 137"/>
          <p:cNvSpPr/>
          <p:nvPr>
            <p:ph idx="2" type="pic"/>
          </p:nvPr>
        </p:nvSpPr>
        <p:spPr>
          <a:xfrm>
            <a:off x="3887391" y="740570"/>
            <a:ext cx="4629300" cy="3655200"/>
          </a:xfrm>
          <a:prstGeom prst="roundRect">
            <a:avLst>
              <a:gd fmla="val 16667" name="adj"/>
            </a:avLst>
          </a:prstGeom>
          <a:solidFill>
            <a:schemeClr val="lt1">
              <a:alpha val="89800"/>
            </a:schemeClr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  </a:t>
            </a:r>
          </a:p>
        </p:txBody>
      </p:sp>
      <p:sp>
        <p:nvSpPr>
          <p:cNvPr id="138" name="Shape 138"/>
          <p:cNvSpPr/>
          <p:nvPr>
            <p:ph idx="1" type="body"/>
          </p:nvPr>
        </p:nvSpPr>
        <p:spPr>
          <a:xfrm>
            <a:off x="629841" y="1708316"/>
            <a:ext cx="2949299" cy="2858699"/>
          </a:xfrm>
          <a:prstGeom prst="roundRect">
            <a:avLst>
              <a:gd fmla="val 16667" name="adj"/>
            </a:avLst>
          </a:prstGeom>
          <a:solidFill>
            <a:schemeClr val="lt1">
              <a:alpha val="89800"/>
            </a:schemeClr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342900" lvl="0" marL="457200" marR="0" rtl="0" algn="l">
              <a:lnSpc>
                <a:spcPct val="90000"/>
              </a:lnSpc>
              <a:spcBef>
                <a:spcPts val="0"/>
              </a:spcBef>
              <a:buSzPct val="150000"/>
              <a:buChar char="●"/>
            </a:pPr>
            <a:r>
              <a:rPr lang="en"/>
              <a:t>You’ll learn about:</a:t>
            </a:r>
          </a:p>
          <a:p>
            <a:pPr indent="-342900" lvl="0" marL="457200" marR="0" rtl="0" algn="l">
              <a:lnSpc>
                <a:spcPct val="90000"/>
              </a:lnSpc>
              <a:spcBef>
                <a:spcPts val="0"/>
              </a:spcBef>
              <a:buSzPct val="150000"/>
              <a:buChar char="●"/>
            </a:pPr>
            <a:r>
              <a:rPr lang="en"/>
              <a:t>Devices at Home</a:t>
            </a:r>
          </a:p>
          <a:p>
            <a:pPr indent="-342900" lvl="0" marL="457200" marR="0" rtl="0" algn="l">
              <a:lnSpc>
                <a:spcPct val="90000"/>
              </a:lnSpc>
              <a:spcBef>
                <a:spcPts val="0"/>
              </a:spcBef>
              <a:buSzPct val="150000"/>
              <a:buChar char="●"/>
            </a:pPr>
            <a:r>
              <a:rPr lang="en"/>
              <a:t>Wide Internet</a:t>
            </a:r>
          </a:p>
          <a:p>
            <a:pPr indent="-342900" lvl="0" marL="457200" marR="0" rtl="0" algn="l">
              <a:lnSpc>
                <a:spcPct val="90000"/>
              </a:lnSpc>
              <a:spcBef>
                <a:spcPts val="0"/>
              </a:spcBef>
              <a:buSzPct val="150000"/>
              <a:buChar char="●"/>
            </a:pPr>
            <a:r>
              <a:rPr lang="en"/>
              <a:t>Protocols</a:t>
            </a:r>
          </a:p>
          <a:p>
            <a:pPr indent="-342900" lvl="0" marL="457200" marR="0" rtl="0" algn="l">
              <a:lnSpc>
                <a:spcPct val="90000"/>
              </a:lnSpc>
              <a:spcBef>
                <a:spcPts val="0"/>
              </a:spcBef>
              <a:buSzPct val="150000"/>
              <a:buChar char="●"/>
            </a:pPr>
            <a:r>
              <a:rPr lang="en"/>
              <a:t>Packet Passing </a:t>
            </a:r>
            <a:r>
              <a:rPr lang="en"/>
              <a:t>Exercises</a:t>
            </a:r>
          </a:p>
          <a:p>
            <a:pPr indent="-342900" lvl="0" marL="457200" marR="0" rtl="0" algn="l">
              <a:lnSpc>
                <a:spcPct val="90000"/>
              </a:lnSpc>
              <a:spcBef>
                <a:spcPts val="0"/>
              </a:spcBef>
              <a:buSzPct val="150000"/>
              <a:buChar char="●"/>
            </a:pPr>
            <a:r>
              <a:rPr lang="en"/>
              <a:t>Lab </a:t>
            </a:r>
            <a:r>
              <a:rPr lang="en"/>
              <a:t>Exercise</a:t>
            </a:r>
          </a:p>
        </p:txBody>
      </p:sp>
      <p:pic>
        <p:nvPicPr>
          <p:cNvPr descr="37926879-Global-Computer-network-Stock-Photo.jpg" id="139" name="Shape 1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13638" y="1110362"/>
            <a:ext cx="4376823" cy="2915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Shape 465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solidFill>
            <a:schemeClr val="lt1">
              <a:alpha val="89803"/>
            </a:schemeClr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rgbClr val="CC0000"/>
              </a:buClr>
              <a:buSzPct val="25000"/>
              <a:buFont typeface="Corbel"/>
              <a:buNone/>
            </a:pPr>
            <a:r>
              <a:rPr b="1" i="0" lang="en" sz="2400" u="none" cap="none" strike="noStrike">
                <a:solidFill>
                  <a:srgbClr val="CC0000"/>
                </a:solidFill>
                <a:latin typeface="Corbel"/>
                <a:ea typeface="Corbel"/>
                <a:cs typeface="Corbel"/>
                <a:sym typeface="Corbel"/>
              </a:rPr>
              <a:t>Protocols:</a:t>
            </a:r>
            <a:br>
              <a:rPr b="1" i="0" lang="en" sz="2400" u="none" cap="none" strike="noStrike">
                <a:solidFill>
                  <a:srgbClr val="CC0000"/>
                </a:solidFill>
                <a:latin typeface="Corbel"/>
                <a:ea typeface="Corbel"/>
                <a:cs typeface="Corbel"/>
                <a:sym typeface="Corbel"/>
              </a:rPr>
            </a:br>
            <a:br>
              <a:rPr b="1" i="0" lang="en" sz="2400" u="none" cap="none" strike="noStrike">
                <a:solidFill>
                  <a:srgbClr val="CC0000"/>
                </a:solidFill>
                <a:latin typeface="Corbel"/>
                <a:ea typeface="Corbel"/>
                <a:cs typeface="Corbel"/>
                <a:sym typeface="Corbel"/>
              </a:rPr>
            </a:br>
            <a:r>
              <a:rPr b="1" i="0" lang="en" sz="2400" u="none" cap="none" strike="noStrike">
                <a:solidFill>
                  <a:srgbClr val="CC0000"/>
                </a:solidFill>
                <a:latin typeface="Corbel"/>
                <a:ea typeface="Corbel"/>
                <a:cs typeface="Corbel"/>
                <a:sym typeface="Corbel"/>
              </a:rPr>
              <a:t>SMTP and POP</a:t>
            </a:r>
          </a:p>
        </p:txBody>
      </p:sp>
      <p:sp>
        <p:nvSpPr>
          <p:cNvPr id="466" name="Shape 466"/>
          <p:cNvSpPr/>
          <p:nvPr>
            <p:ph idx="2" type="pic"/>
          </p:nvPr>
        </p:nvSpPr>
        <p:spPr>
          <a:xfrm>
            <a:off x="3887391" y="740570"/>
            <a:ext cx="4629150" cy="3655218"/>
          </a:xfrm>
          <a:prstGeom prst="roundRect">
            <a:avLst>
              <a:gd fmla="val 16667" name="adj"/>
            </a:avLst>
          </a:prstGeom>
          <a:solidFill>
            <a:schemeClr val="lt1">
              <a:alpha val="89803"/>
            </a:schemeClr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67" name="Shape 467"/>
          <p:cNvSpPr/>
          <p:nvPr>
            <p:ph idx="1" type="body"/>
          </p:nvPr>
        </p:nvSpPr>
        <p:spPr>
          <a:xfrm>
            <a:off x="629841" y="1708316"/>
            <a:ext cx="2949178" cy="2858691"/>
          </a:xfrm>
          <a:prstGeom prst="roundRect">
            <a:avLst>
              <a:gd fmla="val 16667" name="adj"/>
            </a:avLst>
          </a:prstGeom>
          <a:solidFill>
            <a:schemeClr val="lt1">
              <a:alpha val="89803"/>
            </a:schemeClr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342900" lvl="0" marL="457200" rtl="0">
              <a:spcBef>
                <a:spcPts val="0"/>
              </a:spcBef>
              <a:buSzPct val="150000"/>
              <a:buChar char="●"/>
            </a:pPr>
            <a:r>
              <a:rPr lang="en"/>
              <a:t>Simple Mail Transport Protocol</a:t>
            </a:r>
          </a:p>
          <a:p>
            <a:pPr indent="-342900" lvl="0" marL="457200" rtl="0">
              <a:spcBef>
                <a:spcPts val="0"/>
              </a:spcBef>
              <a:buSzPct val="150000"/>
              <a:buChar char="●"/>
            </a:pPr>
            <a:r>
              <a:rPr lang="en"/>
              <a:t>Post Office Protocol</a:t>
            </a:r>
          </a:p>
          <a:p>
            <a:pPr indent="-342900" lvl="0" marL="457200" rtl="0">
              <a:spcBef>
                <a:spcPts val="0"/>
              </a:spcBef>
              <a:buSzPct val="150000"/>
              <a:buChar char="●"/>
            </a:pPr>
            <a:r>
              <a:rPr lang="en"/>
              <a:t>Emails are sent via SMTP</a:t>
            </a:r>
          </a:p>
          <a:p>
            <a:pPr indent="-342900" lvl="0" marL="457200" rtl="0">
              <a:spcBef>
                <a:spcPts val="0"/>
              </a:spcBef>
              <a:buSzPct val="150000"/>
              <a:buChar char="●"/>
            </a:pPr>
            <a:r>
              <a:rPr lang="en"/>
              <a:t>Email are read via POP using a mail client</a:t>
            </a:r>
          </a:p>
        </p:txBody>
      </p:sp>
      <p:pic>
        <p:nvPicPr>
          <p:cNvPr descr="what is smtp.png" id="468" name="Shape 4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56025" y="965075"/>
            <a:ext cx="4291899" cy="319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Shape 473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solidFill>
            <a:schemeClr val="lt1">
              <a:alpha val="89803"/>
            </a:schemeClr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rgbClr val="CC0000"/>
              </a:buClr>
              <a:buSzPct val="25000"/>
              <a:buFont typeface="Corbel"/>
              <a:buNone/>
            </a:pPr>
            <a:r>
              <a:rPr b="1" i="0" lang="en" sz="2400" u="none" cap="none" strike="noStrike">
                <a:solidFill>
                  <a:srgbClr val="CC0000"/>
                </a:solidFill>
                <a:latin typeface="Corbel"/>
                <a:ea typeface="Corbel"/>
                <a:cs typeface="Corbel"/>
                <a:sym typeface="Corbel"/>
              </a:rPr>
              <a:t>Protocols: </a:t>
            </a:r>
            <a:br>
              <a:rPr b="1" i="0" lang="en" sz="2400" u="none" cap="none" strike="noStrike">
                <a:solidFill>
                  <a:srgbClr val="CC0000"/>
                </a:solidFill>
                <a:latin typeface="Corbel"/>
                <a:ea typeface="Corbel"/>
                <a:cs typeface="Corbel"/>
                <a:sym typeface="Corbel"/>
              </a:rPr>
            </a:br>
            <a:br>
              <a:rPr b="1" i="0" lang="en" sz="2400" u="none" cap="none" strike="noStrike">
                <a:solidFill>
                  <a:srgbClr val="CC0000"/>
                </a:solidFill>
                <a:latin typeface="Corbel"/>
                <a:ea typeface="Corbel"/>
                <a:cs typeface="Corbel"/>
                <a:sym typeface="Corbel"/>
              </a:rPr>
            </a:br>
            <a:r>
              <a:rPr b="1" i="0" lang="en" sz="2400" u="none" cap="none" strike="noStrike">
                <a:solidFill>
                  <a:srgbClr val="CC0000"/>
                </a:solidFill>
                <a:latin typeface="Corbel"/>
                <a:ea typeface="Corbel"/>
                <a:cs typeface="Corbel"/>
                <a:sym typeface="Corbel"/>
              </a:rPr>
              <a:t>SSH</a:t>
            </a:r>
          </a:p>
        </p:txBody>
      </p:sp>
      <p:sp>
        <p:nvSpPr>
          <p:cNvPr id="474" name="Shape 474"/>
          <p:cNvSpPr/>
          <p:nvPr>
            <p:ph idx="2" type="pic"/>
          </p:nvPr>
        </p:nvSpPr>
        <p:spPr>
          <a:xfrm>
            <a:off x="3887391" y="740570"/>
            <a:ext cx="4629150" cy="3655218"/>
          </a:xfrm>
          <a:prstGeom prst="roundRect">
            <a:avLst>
              <a:gd fmla="val 16667" name="adj"/>
            </a:avLst>
          </a:prstGeom>
          <a:solidFill>
            <a:schemeClr val="lt1">
              <a:alpha val="89803"/>
            </a:schemeClr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  </a:t>
            </a:r>
          </a:p>
        </p:txBody>
      </p:sp>
      <p:sp>
        <p:nvSpPr>
          <p:cNvPr id="475" name="Shape 475"/>
          <p:cNvSpPr/>
          <p:nvPr>
            <p:ph idx="1" type="body"/>
          </p:nvPr>
        </p:nvSpPr>
        <p:spPr>
          <a:xfrm>
            <a:off x="629841" y="1708316"/>
            <a:ext cx="2949178" cy="2858691"/>
          </a:xfrm>
          <a:prstGeom prst="roundRect">
            <a:avLst>
              <a:gd fmla="val 16667" name="adj"/>
            </a:avLst>
          </a:prstGeom>
          <a:solidFill>
            <a:schemeClr val="lt1">
              <a:alpha val="89803"/>
            </a:schemeClr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342900" lvl="0" marL="457200" marR="0" rtl="0" algn="l">
              <a:lnSpc>
                <a:spcPct val="90000"/>
              </a:lnSpc>
              <a:spcBef>
                <a:spcPts val="0"/>
              </a:spcBef>
              <a:buSzPct val="150000"/>
              <a:buChar char="●"/>
            </a:pPr>
            <a:r>
              <a:rPr lang="en"/>
              <a:t>Used to remotely access systems</a:t>
            </a:r>
          </a:p>
          <a:p>
            <a:pPr indent="-342900" lvl="0" marL="457200" marR="0" rtl="0" algn="l">
              <a:lnSpc>
                <a:spcPct val="90000"/>
              </a:lnSpc>
              <a:spcBef>
                <a:spcPts val="0"/>
              </a:spcBef>
              <a:buSzPct val="150000"/>
              <a:buChar char="●"/>
            </a:pPr>
            <a:r>
              <a:rPr lang="en"/>
              <a:t>More secure than telnet</a:t>
            </a:r>
          </a:p>
          <a:p>
            <a:pPr indent="-342900" lvl="0" marL="457200" marR="0" rtl="0" algn="l">
              <a:lnSpc>
                <a:spcPct val="90000"/>
              </a:lnSpc>
              <a:spcBef>
                <a:spcPts val="0"/>
              </a:spcBef>
              <a:buSzPct val="150000"/>
              <a:buChar char="●"/>
            </a:pPr>
            <a:r>
              <a:rPr lang="en"/>
              <a:t>Encrypts traffic</a:t>
            </a:r>
          </a:p>
          <a:p>
            <a:pPr indent="-342900" lvl="0" marL="457200" marR="0" rtl="0" algn="l">
              <a:lnSpc>
                <a:spcPct val="90000"/>
              </a:lnSpc>
              <a:spcBef>
                <a:spcPts val="0"/>
              </a:spcBef>
              <a:buSzPct val="150000"/>
              <a:buChar char="●"/>
            </a:pPr>
            <a:r>
              <a:rPr lang="en"/>
              <a:t>Prevents traffic from being snooped</a:t>
            </a:r>
          </a:p>
          <a:p>
            <a:pPr indent="-342900" lvl="0" marL="457200" marR="0" rtl="0" algn="l">
              <a:lnSpc>
                <a:spcPct val="90000"/>
              </a:lnSpc>
              <a:spcBef>
                <a:spcPts val="0"/>
              </a:spcBef>
              <a:buSzPct val="150000"/>
              <a:buChar char="●"/>
            </a:pPr>
            <a:r>
              <a:rPr lang="en"/>
              <a:t>Secure enough to use on unsecure networks</a:t>
            </a:r>
          </a:p>
        </p:txBody>
      </p:sp>
      <p:pic>
        <p:nvPicPr>
          <p:cNvPr descr="ssh.png" id="476" name="Shape 4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84025" y="922650"/>
            <a:ext cx="4239051" cy="3409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Shape 481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solidFill>
            <a:schemeClr val="lt1">
              <a:alpha val="89803"/>
            </a:schemeClr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rgbClr val="CC0000"/>
              </a:buClr>
              <a:buSzPct val="25000"/>
              <a:buFont typeface="Corbel"/>
              <a:buNone/>
            </a:pPr>
            <a:r>
              <a:rPr b="1" i="0" lang="en" sz="2400" u="none" cap="none" strike="noStrike">
                <a:solidFill>
                  <a:srgbClr val="CC0000"/>
                </a:solidFill>
                <a:latin typeface="Corbel"/>
                <a:ea typeface="Corbel"/>
                <a:cs typeface="Corbel"/>
                <a:sym typeface="Corbel"/>
              </a:rPr>
              <a:t>Protocols: </a:t>
            </a:r>
            <a:br>
              <a:rPr b="1" i="0" lang="en" sz="2400" u="none" cap="none" strike="noStrike">
                <a:solidFill>
                  <a:srgbClr val="CC0000"/>
                </a:solidFill>
                <a:latin typeface="Corbel"/>
                <a:ea typeface="Corbel"/>
                <a:cs typeface="Corbel"/>
                <a:sym typeface="Corbel"/>
              </a:rPr>
            </a:br>
            <a:br>
              <a:rPr b="1" i="0" lang="en" sz="2400" u="none" cap="none" strike="noStrike">
                <a:solidFill>
                  <a:srgbClr val="CC0000"/>
                </a:solidFill>
                <a:latin typeface="Corbel"/>
                <a:ea typeface="Corbel"/>
                <a:cs typeface="Corbel"/>
                <a:sym typeface="Corbel"/>
              </a:rPr>
            </a:br>
            <a:r>
              <a:rPr b="1" i="0" lang="en" sz="2400" u="none" cap="none" strike="noStrike">
                <a:solidFill>
                  <a:srgbClr val="CC0000"/>
                </a:solidFill>
                <a:latin typeface="Corbel"/>
                <a:ea typeface="Corbel"/>
                <a:cs typeface="Corbel"/>
                <a:sym typeface="Corbel"/>
              </a:rPr>
              <a:t>HTTP(S)</a:t>
            </a:r>
          </a:p>
        </p:txBody>
      </p:sp>
      <p:sp>
        <p:nvSpPr>
          <p:cNvPr id="482" name="Shape 482"/>
          <p:cNvSpPr/>
          <p:nvPr>
            <p:ph idx="2" type="pic"/>
          </p:nvPr>
        </p:nvSpPr>
        <p:spPr>
          <a:xfrm>
            <a:off x="3887391" y="740570"/>
            <a:ext cx="4629150" cy="3655218"/>
          </a:xfrm>
          <a:prstGeom prst="roundRect">
            <a:avLst>
              <a:gd fmla="val 16667" name="adj"/>
            </a:avLst>
          </a:prstGeom>
          <a:solidFill>
            <a:schemeClr val="lt1">
              <a:alpha val="89803"/>
            </a:schemeClr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83" name="Shape 483"/>
          <p:cNvSpPr/>
          <p:nvPr>
            <p:ph idx="1" type="body"/>
          </p:nvPr>
        </p:nvSpPr>
        <p:spPr>
          <a:xfrm>
            <a:off x="629841" y="1708316"/>
            <a:ext cx="2949178" cy="2858691"/>
          </a:xfrm>
          <a:prstGeom prst="roundRect">
            <a:avLst>
              <a:gd fmla="val 16667" name="adj"/>
            </a:avLst>
          </a:prstGeom>
          <a:solidFill>
            <a:schemeClr val="lt1">
              <a:alpha val="89803"/>
            </a:schemeClr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342900" lvl="0" marL="457200" rtl="0">
              <a:spcBef>
                <a:spcPts val="0"/>
              </a:spcBef>
              <a:buSzPct val="150000"/>
              <a:buChar char="●"/>
            </a:pPr>
            <a:r>
              <a:rPr lang="en"/>
              <a:t>HyperText Transfer Protocol</a:t>
            </a:r>
          </a:p>
          <a:p>
            <a:pPr indent="-342900" lvl="0" marL="457200" rtl="0">
              <a:spcBef>
                <a:spcPts val="0"/>
              </a:spcBef>
              <a:buSzPct val="150000"/>
              <a:buChar char="●"/>
            </a:pPr>
            <a:r>
              <a:rPr lang="en"/>
              <a:t>Needs to be reliable</a:t>
            </a:r>
          </a:p>
          <a:p>
            <a:pPr indent="-342900" lvl="0" marL="457200" rtl="0">
              <a:spcBef>
                <a:spcPts val="0"/>
              </a:spcBef>
              <a:buSzPct val="150000"/>
              <a:buChar char="●"/>
            </a:pPr>
            <a:r>
              <a:rPr lang="en"/>
              <a:t>Works on top of TCP</a:t>
            </a:r>
          </a:p>
          <a:p>
            <a:pPr indent="-342900" lvl="0" marL="457200" rtl="0">
              <a:spcBef>
                <a:spcPts val="0"/>
              </a:spcBef>
              <a:buSzPct val="150000"/>
              <a:buChar char="●"/>
            </a:pPr>
            <a:r>
              <a:rPr lang="en"/>
              <a:t>Used to send webpages</a:t>
            </a:r>
          </a:p>
          <a:p>
            <a:pPr indent="-342900" lvl="0" marL="457200" rtl="0">
              <a:spcBef>
                <a:spcPts val="0"/>
              </a:spcBef>
              <a:buSzPct val="150000"/>
              <a:buChar char="●"/>
            </a:pPr>
            <a:r>
              <a:rPr lang="en"/>
              <a:t>Done after server address has been resolved via DNS qurey</a:t>
            </a:r>
          </a:p>
          <a:p>
            <a:pPr indent="-342900" lvl="0" marL="457200" rtl="0">
              <a:spcBef>
                <a:spcPts val="0"/>
              </a:spcBef>
              <a:buSzPct val="150000"/>
              <a:buChar char="●"/>
            </a:pPr>
            <a:r>
              <a:rPr lang="en"/>
              <a:t>Can be secured if information is important i.e. banking using HTTPS</a:t>
            </a:r>
          </a:p>
        </p:txBody>
      </p:sp>
      <p:pic>
        <p:nvPicPr>
          <p:cNvPr descr="client_server_interaction.gif" id="484" name="Shape 4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61475" y="1019475"/>
            <a:ext cx="4196650" cy="315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Shape 489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  <a:solidFill>
            <a:schemeClr val="lt1">
              <a:alpha val="89803"/>
            </a:schemeClr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rgbClr val="CC0000"/>
              </a:buClr>
              <a:buSzPct val="25000"/>
              <a:buFont typeface="Corbel"/>
              <a:buNone/>
            </a:pPr>
            <a:r>
              <a:rPr b="1" i="0" lang="en" sz="3375" u="none" cap="none" strike="noStrike">
                <a:solidFill>
                  <a:srgbClr val="CC0000"/>
                </a:solidFill>
                <a:latin typeface="Corbel"/>
                <a:ea typeface="Corbel"/>
                <a:cs typeface="Corbel"/>
                <a:sym typeface="Corbel"/>
              </a:rPr>
              <a:t>Sources</a:t>
            </a:r>
          </a:p>
        </p:txBody>
      </p:sp>
      <p:sp>
        <p:nvSpPr>
          <p:cNvPr id="490" name="Shape 490"/>
          <p:cNvSpPr txBox="1"/>
          <p:nvPr>
            <p:ph idx="1" type="body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  <a:solidFill>
            <a:schemeClr val="lt1">
              <a:alpha val="89803"/>
            </a:schemeClr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"/>
              <a:t>i</a:t>
            </a:r>
            <a:r>
              <a:rPr lang="en"/>
              <a:t>eee.org</a:t>
            </a:r>
          </a:p>
          <a:p>
            <a:pPr indent="0" lvl="0" mar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"/>
              <a:t>learn-networking.com</a:t>
            </a:r>
          </a:p>
          <a:p>
            <a:pPr indent="-171450" lvl="0" marL="17145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"/>
              <a:t>p</a:t>
            </a:r>
            <a:r>
              <a:rPr lang="en"/>
              <a:t>acketpushers.net</a:t>
            </a:r>
          </a:p>
          <a:p>
            <a:pPr indent="-171450" lvl="0" marL="17145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"/>
              <a:t>packetlife.net</a:t>
            </a:r>
          </a:p>
          <a:p>
            <a:pPr indent="-171450" lvl="0" marL="17145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"/>
              <a:t>reddit.com/r/networking</a:t>
            </a:r>
          </a:p>
          <a:p>
            <a:pPr indent="0" lv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"/>
              <a:t>wikipedia.org</a:t>
            </a: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Shape 495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  <a:solidFill>
            <a:schemeClr val="lt1">
              <a:alpha val="89800"/>
            </a:scheme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rgbClr val="CC0000"/>
              </a:buClr>
              <a:buSzPct val="25000"/>
              <a:buFont typeface="Corbel"/>
              <a:buNone/>
            </a:pPr>
            <a:r>
              <a:rPr lang="en"/>
              <a:t>Lab Activity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 txBox="1"/>
          <p:nvPr>
            <p:ph type="title"/>
          </p:nvPr>
        </p:nvSpPr>
        <p:spPr>
          <a:xfrm>
            <a:off x="671250" y="2141250"/>
            <a:ext cx="7852199" cy="861000"/>
          </a:xfrm>
          <a:prstGeom prst="rect">
            <a:avLst/>
          </a:prstGeom>
          <a:solidFill>
            <a:schemeClr val="lt1">
              <a:alpha val="89803"/>
            </a:scheme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rgbClr val="CC0000"/>
              </a:buClr>
              <a:buSzPct val="25000"/>
              <a:buFont typeface="Corbel"/>
              <a:buNone/>
            </a:pPr>
            <a:r>
              <a:rPr lang="en"/>
              <a:t>Devices at Home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/>
          <p:nvPr>
            <p:ph type="title"/>
          </p:nvPr>
        </p:nvSpPr>
        <p:spPr>
          <a:xfrm>
            <a:off x="629841" y="342900"/>
            <a:ext cx="2949299" cy="1200300"/>
          </a:xfrm>
          <a:prstGeom prst="rect">
            <a:avLst/>
          </a:prstGeom>
          <a:solidFill>
            <a:schemeClr val="lt1">
              <a:alpha val="89800"/>
            </a:schemeClr>
          </a:solidFill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rgbClr val="CC0000"/>
              </a:buClr>
              <a:buSzPct val="25000"/>
              <a:buFont typeface="Corbel"/>
              <a:buNone/>
            </a:pPr>
            <a:r>
              <a:rPr lang="en"/>
              <a:t>Devices at Home:</a:t>
            </a: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rgbClr val="CC0000"/>
              </a:buClr>
              <a:buSzPct val="25000"/>
              <a:buFont typeface="Corbel"/>
              <a:buNone/>
            </a:pPr>
            <a:r>
              <a:rPr lang="en"/>
              <a:t>Basic Home Network</a:t>
            </a:r>
          </a:p>
        </p:txBody>
      </p:sp>
      <p:sp>
        <p:nvSpPr>
          <p:cNvPr id="150" name="Shape 150"/>
          <p:cNvSpPr/>
          <p:nvPr>
            <p:ph idx="2" type="pic"/>
          </p:nvPr>
        </p:nvSpPr>
        <p:spPr>
          <a:xfrm>
            <a:off x="3887391" y="740570"/>
            <a:ext cx="4629300" cy="3655200"/>
          </a:xfrm>
          <a:prstGeom prst="roundRect">
            <a:avLst>
              <a:gd fmla="val 16667" name="adj"/>
            </a:avLst>
          </a:prstGeom>
          <a:solidFill>
            <a:schemeClr val="lt1">
              <a:alpha val="89800"/>
            </a:schemeClr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  </a:t>
            </a:r>
          </a:p>
        </p:txBody>
      </p:sp>
      <p:sp>
        <p:nvSpPr>
          <p:cNvPr id="151" name="Shape 151"/>
          <p:cNvSpPr/>
          <p:nvPr>
            <p:ph idx="1" type="body"/>
          </p:nvPr>
        </p:nvSpPr>
        <p:spPr>
          <a:xfrm>
            <a:off x="629841" y="1708316"/>
            <a:ext cx="2949299" cy="2858699"/>
          </a:xfrm>
          <a:prstGeom prst="roundRect">
            <a:avLst>
              <a:gd fmla="val 16667" name="adj"/>
            </a:avLst>
          </a:prstGeom>
          <a:solidFill>
            <a:schemeClr val="lt1">
              <a:alpha val="89800"/>
            </a:schemeClr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342900" lvl="0" marL="457200" marR="0" rtl="0" algn="l">
              <a:lnSpc>
                <a:spcPct val="90000"/>
              </a:lnSpc>
              <a:spcBef>
                <a:spcPts val="0"/>
              </a:spcBef>
              <a:buSzPct val="150000"/>
              <a:buChar char="●"/>
            </a:pPr>
            <a:r>
              <a:rPr lang="en"/>
              <a:t>Diagram is basic breakdown</a:t>
            </a:r>
          </a:p>
          <a:p>
            <a:pPr indent="-342900" lvl="0" marL="457200" marR="0" rtl="0" algn="l">
              <a:lnSpc>
                <a:spcPct val="90000"/>
              </a:lnSpc>
              <a:spcBef>
                <a:spcPts val="0"/>
              </a:spcBef>
              <a:buSzPct val="150000"/>
              <a:buChar char="●"/>
            </a:pPr>
            <a:r>
              <a:rPr lang="en"/>
              <a:t>Most work done by ‘Wireless Router’</a:t>
            </a:r>
          </a:p>
          <a:p>
            <a:pPr indent="-342900" lvl="0" marL="457200" marR="0" rtl="0" algn="l">
              <a:lnSpc>
                <a:spcPct val="90000"/>
              </a:lnSpc>
              <a:spcBef>
                <a:spcPts val="0"/>
              </a:spcBef>
              <a:buSzPct val="150000"/>
              <a:buChar char="●"/>
            </a:pPr>
            <a:r>
              <a:rPr lang="en"/>
              <a:t>Same systems at school</a:t>
            </a:r>
          </a:p>
          <a:p>
            <a:pPr indent="-342900" lvl="0" marL="457200" marR="0" rtl="0" algn="l">
              <a:lnSpc>
                <a:spcPct val="90000"/>
              </a:lnSpc>
              <a:spcBef>
                <a:spcPts val="0"/>
              </a:spcBef>
              <a:buSzPct val="150000"/>
              <a:buChar char="●"/>
            </a:pPr>
            <a:r>
              <a:rPr lang="en"/>
              <a:t>Just </a:t>
            </a:r>
            <a:r>
              <a:rPr lang="en"/>
              <a:t>separate</a:t>
            </a:r>
            <a:r>
              <a:rPr lang="en"/>
              <a:t> devices, not all-in-one</a:t>
            </a:r>
          </a:p>
        </p:txBody>
      </p:sp>
      <p:pic>
        <p:nvPicPr>
          <p:cNvPr descr="wireless_router_networking_tcm_245_1536930.jpg" id="152" name="Shape 1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76600" y="1544749"/>
            <a:ext cx="4450900" cy="20468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 txBox="1"/>
          <p:nvPr>
            <p:ph type="title"/>
          </p:nvPr>
        </p:nvSpPr>
        <p:spPr>
          <a:xfrm>
            <a:off x="629841" y="342900"/>
            <a:ext cx="2949299" cy="1200300"/>
          </a:xfrm>
          <a:prstGeom prst="rect">
            <a:avLst/>
          </a:prstGeom>
          <a:solidFill>
            <a:schemeClr val="lt1">
              <a:alpha val="89800"/>
            </a:schemeClr>
          </a:solidFill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rgbClr val="CC0000"/>
              </a:buClr>
              <a:buSzPct val="25000"/>
              <a:buFont typeface="Corbel"/>
              <a:buNone/>
            </a:pPr>
            <a:r>
              <a:rPr lang="en"/>
              <a:t>Devices at Home</a:t>
            </a: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rgbClr val="CC0000"/>
              </a:buClr>
              <a:buSzPct val="25000"/>
              <a:buFont typeface="Corbel"/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rgbClr val="CC0000"/>
              </a:buClr>
              <a:buSzPct val="25000"/>
              <a:buFont typeface="Corbel"/>
              <a:buNone/>
            </a:pPr>
            <a:r>
              <a:rPr lang="en"/>
              <a:t>Home Router</a:t>
            </a:r>
          </a:p>
        </p:txBody>
      </p:sp>
      <p:sp>
        <p:nvSpPr>
          <p:cNvPr id="158" name="Shape 158"/>
          <p:cNvSpPr/>
          <p:nvPr>
            <p:ph idx="2" type="pic"/>
          </p:nvPr>
        </p:nvSpPr>
        <p:spPr>
          <a:xfrm>
            <a:off x="3887391" y="740570"/>
            <a:ext cx="4629300" cy="3655200"/>
          </a:xfrm>
          <a:prstGeom prst="roundRect">
            <a:avLst>
              <a:gd fmla="val 16667" name="adj"/>
            </a:avLst>
          </a:prstGeom>
          <a:solidFill>
            <a:schemeClr val="lt1">
              <a:alpha val="89800"/>
            </a:schemeClr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9" name="Shape 159"/>
          <p:cNvSpPr/>
          <p:nvPr>
            <p:ph idx="1" type="body"/>
          </p:nvPr>
        </p:nvSpPr>
        <p:spPr>
          <a:xfrm>
            <a:off x="629841" y="1708316"/>
            <a:ext cx="2949299" cy="2858699"/>
          </a:xfrm>
          <a:prstGeom prst="roundRect">
            <a:avLst>
              <a:gd fmla="val 16667" name="adj"/>
            </a:avLst>
          </a:prstGeom>
          <a:solidFill>
            <a:schemeClr val="lt1">
              <a:alpha val="89800"/>
            </a:schemeClr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342900" lvl="0" marL="457200" marR="0" rtl="0" algn="l">
              <a:lnSpc>
                <a:spcPct val="90000"/>
              </a:lnSpc>
              <a:spcBef>
                <a:spcPts val="0"/>
              </a:spcBef>
              <a:buSzPct val="150000"/>
              <a:buChar char="●"/>
            </a:pPr>
            <a:r>
              <a:rPr lang="en"/>
              <a:t>Collection of many devices</a:t>
            </a:r>
          </a:p>
          <a:p>
            <a:pPr indent="-342900" lvl="0" marL="457200" marR="0" rtl="0" algn="l">
              <a:lnSpc>
                <a:spcPct val="90000"/>
              </a:lnSpc>
              <a:spcBef>
                <a:spcPts val="0"/>
              </a:spcBef>
              <a:buSzPct val="150000"/>
              <a:buChar char="●"/>
            </a:pPr>
            <a:r>
              <a:rPr lang="en"/>
              <a:t>WAP</a:t>
            </a:r>
          </a:p>
          <a:p>
            <a:pPr indent="-342900" lvl="0" marL="457200" marR="0" rtl="0" algn="l">
              <a:lnSpc>
                <a:spcPct val="90000"/>
              </a:lnSpc>
              <a:spcBef>
                <a:spcPts val="0"/>
              </a:spcBef>
              <a:buSzPct val="150000"/>
              <a:buChar char="●"/>
            </a:pPr>
            <a:r>
              <a:rPr lang="en"/>
              <a:t>Router</a:t>
            </a:r>
          </a:p>
          <a:p>
            <a:pPr indent="-342900" lvl="0" marL="457200" marR="0" rtl="0" algn="l">
              <a:lnSpc>
                <a:spcPct val="90000"/>
              </a:lnSpc>
              <a:spcBef>
                <a:spcPts val="0"/>
              </a:spcBef>
              <a:buSzPct val="150000"/>
              <a:buChar char="●"/>
            </a:pPr>
            <a:r>
              <a:rPr lang="en"/>
              <a:t>Switch</a:t>
            </a:r>
          </a:p>
          <a:p>
            <a:pPr indent="-342900" lvl="0" marL="457200" marR="0" rtl="0" algn="l">
              <a:lnSpc>
                <a:spcPct val="90000"/>
              </a:lnSpc>
              <a:spcBef>
                <a:spcPts val="0"/>
              </a:spcBef>
              <a:buSzPct val="150000"/>
              <a:buChar char="●"/>
            </a:pPr>
            <a:r>
              <a:rPr lang="en"/>
              <a:t>Firewall</a:t>
            </a:r>
          </a:p>
          <a:p>
            <a:pPr indent="-342900" lvl="0" marL="457200" marR="0" rtl="0" algn="l">
              <a:lnSpc>
                <a:spcPct val="90000"/>
              </a:lnSpc>
              <a:spcBef>
                <a:spcPts val="0"/>
              </a:spcBef>
              <a:buSzPct val="150000"/>
              <a:buChar char="●"/>
            </a:pPr>
            <a:r>
              <a:rPr lang="en"/>
              <a:t>Sometime Modem</a:t>
            </a:r>
          </a:p>
        </p:txBody>
      </p:sp>
      <p:pic>
        <p:nvPicPr>
          <p:cNvPr descr="wifi-router-group-testing-630.jpg" id="160" name="Shape 1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98612" y="1099200"/>
            <a:ext cx="4406875" cy="2937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 txBox="1"/>
          <p:nvPr>
            <p:ph type="title"/>
          </p:nvPr>
        </p:nvSpPr>
        <p:spPr>
          <a:xfrm>
            <a:off x="629841" y="342900"/>
            <a:ext cx="2949299" cy="1200300"/>
          </a:xfrm>
          <a:prstGeom prst="rect">
            <a:avLst/>
          </a:prstGeom>
          <a:solidFill>
            <a:schemeClr val="lt1">
              <a:alpha val="89800"/>
            </a:schemeClr>
          </a:solidFill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rgbClr val="CC0000"/>
              </a:buClr>
              <a:buSzPct val="25000"/>
              <a:buFont typeface="Corbel"/>
              <a:buNone/>
            </a:pPr>
            <a:r>
              <a:rPr lang="en"/>
              <a:t>Devices at Home</a:t>
            </a: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rgbClr val="CC0000"/>
              </a:buClr>
              <a:buSzPct val="25000"/>
              <a:buFont typeface="Corbel"/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rgbClr val="CC0000"/>
              </a:buClr>
              <a:buSzPct val="25000"/>
              <a:buFont typeface="Corbel"/>
              <a:buNone/>
            </a:pPr>
            <a:r>
              <a:rPr lang="en"/>
              <a:t>Postal Example</a:t>
            </a:r>
          </a:p>
        </p:txBody>
      </p:sp>
      <p:sp>
        <p:nvSpPr>
          <p:cNvPr id="166" name="Shape 166"/>
          <p:cNvSpPr/>
          <p:nvPr>
            <p:ph idx="2" type="pic"/>
          </p:nvPr>
        </p:nvSpPr>
        <p:spPr>
          <a:xfrm>
            <a:off x="3887391" y="740570"/>
            <a:ext cx="4629300" cy="3655200"/>
          </a:xfrm>
          <a:prstGeom prst="roundRect">
            <a:avLst>
              <a:gd fmla="val 16667" name="adj"/>
            </a:avLst>
          </a:prstGeom>
          <a:solidFill>
            <a:schemeClr val="lt1">
              <a:alpha val="89800"/>
            </a:schemeClr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7" name="Shape 167"/>
          <p:cNvSpPr/>
          <p:nvPr>
            <p:ph idx="1" type="body"/>
          </p:nvPr>
        </p:nvSpPr>
        <p:spPr>
          <a:xfrm>
            <a:off x="629841" y="1708316"/>
            <a:ext cx="2949299" cy="2858699"/>
          </a:xfrm>
          <a:prstGeom prst="roundRect">
            <a:avLst>
              <a:gd fmla="val 16667" name="adj"/>
            </a:avLst>
          </a:prstGeom>
          <a:solidFill>
            <a:schemeClr val="lt1">
              <a:alpha val="89800"/>
            </a:schemeClr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342900" lvl="0" marL="457200" marR="0" rtl="0" algn="l">
              <a:lnSpc>
                <a:spcPct val="90000"/>
              </a:lnSpc>
              <a:spcBef>
                <a:spcPts val="0"/>
              </a:spcBef>
              <a:buSzPct val="150000"/>
              <a:buChar char="●"/>
            </a:pPr>
            <a:r>
              <a:rPr lang="en"/>
              <a:t>You could find where the letter goes, buy a car, and deliver it yourself</a:t>
            </a:r>
          </a:p>
          <a:p>
            <a:pPr indent="-342900" lvl="0" marL="457200" marR="0" rtl="0" algn="l">
              <a:lnSpc>
                <a:spcPct val="90000"/>
              </a:lnSpc>
              <a:spcBef>
                <a:spcPts val="0"/>
              </a:spcBef>
              <a:buSzPct val="150000"/>
              <a:buChar char="●"/>
            </a:pPr>
            <a:r>
              <a:rPr lang="en"/>
              <a:t>Good for simple and small number of messages</a:t>
            </a:r>
          </a:p>
          <a:p>
            <a:pPr indent="-342900" lvl="0" marL="457200" marR="0" rtl="0" algn="l">
              <a:lnSpc>
                <a:spcPct val="90000"/>
              </a:lnSpc>
              <a:spcBef>
                <a:spcPts val="0"/>
              </a:spcBef>
              <a:buSzPct val="150000"/>
              <a:buChar char="●"/>
            </a:pPr>
            <a:r>
              <a:rPr lang="en"/>
              <a:t>If a lot needs to be send, better to use dedicated devices</a:t>
            </a:r>
          </a:p>
        </p:txBody>
      </p:sp>
      <p:pic>
        <p:nvPicPr>
          <p:cNvPr descr="Fotolia_39621356_Subscription_XL.jpg" id="168" name="Shape 1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55012" y="977575"/>
            <a:ext cx="4294076" cy="3188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ICS499_GenCyberPPT_Templat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